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14"/>
  </p:notesMasterIdLst>
  <p:sldIdLst>
    <p:sldId id="256" r:id="rId4"/>
    <p:sldId id="257" r:id="rId5"/>
    <p:sldId id="258" r:id="rId6"/>
    <p:sldId id="274" r:id="rId7"/>
    <p:sldId id="260" r:id="rId8"/>
    <p:sldId id="275" r:id="rId9"/>
    <p:sldId id="2145706252" r:id="rId10"/>
    <p:sldId id="2145706253" r:id="rId11"/>
    <p:sldId id="272" r:id="rId12"/>
    <p:sldId id="2145706251" r:id="rId13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Helvetica Neue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8C6E9F-08F7-4E62-AC9C-ABA31B1909A3}" v="34" dt="2025-07-16T07:11:20.808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30" d="100"/>
          <a:sy n="130" d="100"/>
        </p:scale>
        <p:origin x="9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SCS-INI-NET-VNC-E2E" userId="487bc3e3-9ce7-4cdd-b7b4-8899ea88d289" providerId="ADAL" clId="{998C6E9F-08F7-4E62-AC9C-ABA31B1909A3}"/>
    <pc:docChg chg="undo custSel addSld delSld modSld delMainMaster">
      <pc:chgData name="Graf Thomas, SCS-INI-NET-VNC-E2E" userId="487bc3e3-9ce7-4cdd-b7b4-8899ea88d289" providerId="ADAL" clId="{998C6E9F-08F7-4E62-AC9C-ABA31B1909A3}" dt="2025-07-16T07:11:42.899" v="617" actId="478"/>
      <pc:docMkLst>
        <pc:docMk/>
      </pc:docMkLst>
      <pc:sldChg chg="addSp delSp modSp mod">
        <pc:chgData name="Graf Thomas, SCS-INI-NET-VNC-E2E" userId="487bc3e3-9ce7-4cdd-b7b4-8899ea88d289" providerId="ADAL" clId="{998C6E9F-08F7-4E62-AC9C-ABA31B1909A3}" dt="2025-07-16T07:11:08.712" v="614"/>
        <pc:sldMkLst>
          <pc:docMk/>
          <pc:sldMk cId="0" sldId="256"/>
        </pc:sldMkLst>
        <pc:spChg chg="add mod">
          <ac:chgData name="Graf Thomas, SCS-INI-NET-VNC-E2E" userId="487bc3e3-9ce7-4cdd-b7b4-8899ea88d289" providerId="ADAL" clId="{998C6E9F-08F7-4E62-AC9C-ABA31B1909A3}" dt="2025-07-16T07:11:08.712" v="614"/>
          <ac:spMkLst>
            <pc:docMk/>
            <pc:sldMk cId="0" sldId="256"/>
            <ac:spMk id="2" creationId="{BCB98076-6DA6-6B8C-F53E-DB5902062EA0}"/>
          </ac:spMkLst>
        </pc:spChg>
        <pc:spChg chg="add mod">
          <ac:chgData name="Graf Thomas, SCS-INI-NET-VNC-E2E" userId="487bc3e3-9ce7-4cdd-b7b4-8899ea88d289" providerId="ADAL" clId="{998C6E9F-08F7-4E62-AC9C-ABA31B1909A3}" dt="2025-07-16T06:28:57.668" v="102" actId="207"/>
          <ac:spMkLst>
            <pc:docMk/>
            <pc:sldMk cId="0" sldId="256"/>
            <ac:spMk id="7" creationId="{2099727B-B192-98C3-96AF-57104AF0EAA7}"/>
          </ac:spMkLst>
        </pc:spChg>
        <pc:spChg chg="add mod ord">
          <ac:chgData name="Graf Thomas, SCS-INI-NET-VNC-E2E" userId="487bc3e3-9ce7-4cdd-b7b4-8899ea88d289" providerId="ADAL" clId="{998C6E9F-08F7-4E62-AC9C-ABA31B1909A3}" dt="2025-07-16T06:29:09.473" v="104" actId="14100"/>
          <ac:spMkLst>
            <pc:docMk/>
            <pc:sldMk cId="0" sldId="256"/>
            <ac:spMk id="9" creationId="{4C47D17A-A259-8B8A-20E0-474E61FF5DB6}"/>
          </ac:spMkLst>
        </pc:spChg>
        <pc:spChg chg="mod">
          <ac:chgData name="Graf Thomas, SCS-INI-NET-VNC-E2E" userId="487bc3e3-9ce7-4cdd-b7b4-8899ea88d289" providerId="ADAL" clId="{998C6E9F-08F7-4E62-AC9C-ABA31B1909A3}" dt="2025-07-16T06:27:43.666" v="81" actId="1076"/>
          <ac:spMkLst>
            <pc:docMk/>
            <pc:sldMk cId="0" sldId="256"/>
            <ac:spMk id="1506" creationId="{00000000-0000-0000-0000-000000000000}"/>
          </ac:spMkLst>
        </pc:spChg>
        <pc:spChg chg="del mod">
          <ac:chgData name="Graf Thomas, SCS-INI-NET-VNC-E2E" userId="487bc3e3-9ce7-4cdd-b7b4-8899ea88d289" providerId="ADAL" clId="{998C6E9F-08F7-4E62-AC9C-ABA31B1909A3}" dt="2025-07-16T06:24:44.620" v="29" actId="478"/>
          <ac:spMkLst>
            <pc:docMk/>
            <pc:sldMk cId="0" sldId="256"/>
            <ac:spMk id="1507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23:21.315" v="0" actId="478"/>
          <ac:picMkLst>
            <pc:docMk/>
            <pc:sldMk cId="0" sldId="256"/>
            <ac:picMk id="2" creationId="{863841E8-C669-36DC-3A63-90EB65947D5C}"/>
          </ac:picMkLst>
        </pc:picChg>
        <pc:picChg chg="add mod">
          <ac:chgData name="Graf Thomas, SCS-INI-NET-VNC-E2E" userId="487bc3e3-9ce7-4cdd-b7b4-8899ea88d289" providerId="ADAL" clId="{998C6E9F-08F7-4E62-AC9C-ABA31B1909A3}" dt="2025-07-16T06:27:49.260" v="82" actId="1076"/>
          <ac:picMkLst>
            <pc:docMk/>
            <pc:sldMk cId="0" sldId="256"/>
            <ac:picMk id="4" creationId="{37AC637F-ED5C-BC67-6E62-EFBAF43C8857}"/>
          </ac:picMkLst>
        </pc:picChg>
        <pc:picChg chg="add mod">
          <ac:chgData name="Graf Thomas, SCS-INI-NET-VNC-E2E" userId="487bc3e3-9ce7-4cdd-b7b4-8899ea88d289" providerId="ADAL" clId="{998C6E9F-08F7-4E62-AC9C-ABA31B1909A3}" dt="2025-07-16T06:28:12.707" v="96" actId="1076"/>
          <ac:picMkLst>
            <pc:docMk/>
            <pc:sldMk cId="0" sldId="256"/>
            <ac:picMk id="5" creationId="{2054A158-30A9-C387-5FFD-6AEF58492FC5}"/>
          </ac:picMkLst>
        </pc:picChg>
        <pc:picChg chg="del">
          <ac:chgData name="Graf Thomas, SCS-INI-NET-VNC-E2E" userId="487bc3e3-9ce7-4cdd-b7b4-8899ea88d289" providerId="ADAL" clId="{998C6E9F-08F7-4E62-AC9C-ABA31B1909A3}" dt="2025-07-16T06:24:45.666" v="30" actId="478"/>
          <ac:picMkLst>
            <pc:docMk/>
            <pc:sldMk cId="0" sldId="256"/>
            <ac:picMk id="8" creationId="{1AE789F1-96F5-6E47-538A-C2F0286C319F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1:04.769" v="613"/>
        <pc:sldMkLst>
          <pc:docMk/>
          <pc:sldMk cId="0" sldId="257"/>
        </pc:sldMkLst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2" creationId="{2748DDB2-AD4A-DEAE-D5A3-D3BC5389479D}"/>
          </ac:spMkLst>
        </pc:spChg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4" creationId="{E81CC267-4141-8946-2B25-FD5BC687F09A}"/>
          </ac:spMkLst>
        </pc:spChg>
        <pc:spChg chg="mod">
          <ac:chgData name="Graf Thomas, SCS-INI-NET-VNC-E2E" userId="487bc3e3-9ce7-4cdd-b7b4-8899ea88d289" providerId="ADAL" clId="{998C6E9F-08F7-4E62-AC9C-ABA31B1909A3}" dt="2025-07-16T06:55:02.207" v="312" actId="1076"/>
          <ac:spMkLst>
            <pc:docMk/>
            <pc:sldMk cId="0" sldId="257"/>
            <ac:spMk id="5" creationId="{3B639EC6-CFEC-5C52-B9C7-BC997E33CB5C}"/>
          </ac:spMkLst>
        </pc:spChg>
        <pc:spChg chg="add mod">
          <ac:chgData name="Graf Thomas, SCS-INI-NET-VNC-E2E" userId="487bc3e3-9ce7-4cdd-b7b4-8899ea88d289" providerId="ADAL" clId="{998C6E9F-08F7-4E62-AC9C-ABA31B1909A3}" dt="2025-07-16T07:11:04.769" v="613"/>
          <ac:spMkLst>
            <pc:docMk/>
            <pc:sldMk cId="0" sldId="257"/>
            <ac:spMk id="6" creationId="{8BF5BFF0-D54E-9B49-7B24-4B838033AC73}"/>
          </ac:spMkLst>
        </pc:spChg>
        <pc:spChg chg="mod">
          <ac:chgData name="Graf Thomas, SCS-INI-NET-VNC-E2E" userId="487bc3e3-9ce7-4cdd-b7b4-8899ea88d289" providerId="ADAL" clId="{998C6E9F-08F7-4E62-AC9C-ABA31B1909A3}" dt="2025-07-16T07:08:56.113" v="593" actId="120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6:57:19.998" v="322" actId="179"/>
          <ac:spMkLst>
            <pc:docMk/>
            <pc:sldMk cId="0" sldId="257"/>
            <ac:spMk id="1515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04.428" v="612" actId="478"/>
          <ac:spMkLst>
            <pc:docMk/>
            <pc:sldMk cId="0" sldId="257"/>
            <ac:spMk id="1516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6:55:41.890" v="316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0:59.773" v="611"/>
        <pc:sldMkLst>
          <pc:docMk/>
          <pc:sldMk cId="0" sldId="258"/>
        </pc:sldMkLst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2" creationId="{952B6FE5-731F-89A4-5001-7B70CD7E5E73}"/>
          </ac:spMkLst>
        </pc:spChg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4" creationId="{7E46720E-AF9B-BE1A-05C7-8B9B190C01D7}"/>
          </ac:spMkLst>
        </pc:spChg>
        <pc:spChg chg="add mod">
          <ac:chgData name="Graf Thomas, SCS-INI-NET-VNC-E2E" userId="487bc3e3-9ce7-4cdd-b7b4-8899ea88d289" providerId="ADAL" clId="{998C6E9F-08F7-4E62-AC9C-ABA31B1909A3}" dt="2025-07-16T07:01:44.003" v="524" actId="1035"/>
          <ac:spMkLst>
            <pc:docMk/>
            <pc:sldMk cId="0" sldId="258"/>
            <ac:spMk id="5" creationId="{9265777F-83B8-926E-AD08-2BB2E3486660}"/>
          </ac:spMkLst>
        </pc:spChg>
        <pc:spChg chg="add mod">
          <ac:chgData name="Graf Thomas, SCS-INI-NET-VNC-E2E" userId="487bc3e3-9ce7-4cdd-b7b4-8899ea88d289" providerId="ADAL" clId="{998C6E9F-08F7-4E62-AC9C-ABA31B1909A3}" dt="2025-07-16T07:10:59.773" v="611"/>
          <ac:spMkLst>
            <pc:docMk/>
            <pc:sldMk cId="0" sldId="258"/>
            <ac:spMk id="8" creationId="{2D983028-030F-7FAC-361F-2F3CEBD4DFE3}"/>
          </ac:spMkLst>
        </pc:spChg>
        <pc:spChg chg="mod">
          <ac:chgData name="Graf Thomas, SCS-INI-NET-VNC-E2E" userId="487bc3e3-9ce7-4cdd-b7b4-8899ea88d289" providerId="ADAL" clId="{998C6E9F-08F7-4E62-AC9C-ABA31B1909A3}" dt="2025-07-16T07:09:02.226" v="594" actId="120"/>
          <ac:spMkLst>
            <pc:docMk/>
            <pc:sldMk cId="0" sldId="258"/>
            <ac:spMk id="1521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7:01:44.003" v="524" actId="1035"/>
          <ac:spMkLst>
            <pc:docMk/>
            <pc:sldMk cId="0" sldId="258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9.473" v="610" actId="478"/>
          <ac:spMkLst>
            <pc:docMk/>
            <pc:sldMk cId="0" sldId="258"/>
            <ac:spMk id="1523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7:02:59.709" v="538" actId="1076"/>
          <ac:picMkLst>
            <pc:docMk/>
            <pc:sldMk cId="0" sldId="258"/>
            <ac:picMk id="3" creationId="{4DF77622-E4BD-F894-B6F1-462180DD8A06}"/>
          </ac:picMkLst>
        </pc:picChg>
        <pc:picChg chg="add mod">
          <ac:chgData name="Graf Thomas, SCS-INI-NET-VNC-E2E" userId="487bc3e3-9ce7-4cdd-b7b4-8899ea88d289" providerId="ADAL" clId="{998C6E9F-08F7-4E62-AC9C-ABA31B1909A3}" dt="2025-07-16T07:02:53.479" v="536" actId="14100"/>
          <ac:picMkLst>
            <pc:docMk/>
            <pc:sldMk cId="0" sldId="258"/>
            <ac:picMk id="7" creationId="{13EB8F9E-76CC-560E-80CE-8C406E9D55D6}"/>
          </ac:picMkLst>
        </pc:picChg>
      </pc:sldChg>
      <pc:sldChg chg="addSp modSp del mod">
        <pc:chgData name="Graf Thomas, SCS-INI-NET-VNC-E2E" userId="487bc3e3-9ce7-4cdd-b7b4-8899ea88d289" providerId="ADAL" clId="{998C6E9F-08F7-4E62-AC9C-ABA31B1909A3}" dt="2025-07-16T06:31:12.783" v="118" actId="47"/>
        <pc:sldMkLst>
          <pc:docMk/>
          <pc:sldMk cId="0" sldId="259"/>
        </pc:sldMkLst>
        <pc:spChg chg="add mod">
          <ac:chgData name="Graf Thomas, SCS-INI-NET-VNC-E2E" userId="487bc3e3-9ce7-4cdd-b7b4-8899ea88d289" providerId="ADAL" clId="{998C6E9F-08F7-4E62-AC9C-ABA31B1909A3}" dt="2025-07-16T06:30:29.630" v="109" actId="207"/>
          <ac:spMkLst>
            <pc:docMk/>
            <pc:sldMk cId="0" sldId="259"/>
            <ac:spMk id="2" creationId="{2F4BE9E5-749B-EDB8-499F-7E70DDBDD6AC}"/>
          </ac:spMkLst>
        </pc:spChg>
        <pc:spChg chg="add mod">
          <ac:chgData name="Graf Thomas, SCS-INI-NET-VNC-E2E" userId="487bc3e3-9ce7-4cdd-b7b4-8899ea88d289" providerId="ADAL" clId="{998C6E9F-08F7-4E62-AC9C-ABA31B1909A3}" dt="2025-07-16T06:29:56.452" v="107"/>
          <ac:spMkLst>
            <pc:docMk/>
            <pc:sldMk cId="0" sldId="259"/>
            <ac:spMk id="3" creationId="{7D48739F-888E-F0F6-550D-65905642721A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07:10:51.389" v="607"/>
        <pc:sldMkLst>
          <pc:docMk/>
          <pc:sldMk cId="0" sldId="260"/>
        </pc:sldMkLst>
        <pc:spChg chg="add del mod">
          <ac:chgData name="Graf Thomas, SCS-INI-NET-VNC-E2E" userId="487bc3e3-9ce7-4cdd-b7b4-8899ea88d289" providerId="ADAL" clId="{998C6E9F-08F7-4E62-AC9C-ABA31B1909A3}" dt="2025-07-16T07:10:51.065" v="606" actId="478"/>
          <ac:spMkLst>
            <pc:docMk/>
            <pc:sldMk cId="0" sldId="260"/>
            <ac:spMk id="2" creationId="{C84D12F9-3061-EEA0-7808-1A07043E5C55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3" creationId="{11F9C73F-F277-F3DD-ED33-A919567698D8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4" creationId="{8EBE41FF-4E85-B0E5-1141-4E121626D56A}"/>
          </ac:spMkLst>
        </pc:spChg>
        <pc:spChg chg="add mod">
          <ac:chgData name="Graf Thomas, SCS-INI-NET-VNC-E2E" userId="487bc3e3-9ce7-4cdd-b7b4-8899ea88d289" providerId="ADAL" clId="{998C6E9F-08F7-4E62-AC9C-ABA31B1909A3}" dt="2025-07-16T07:10:51.389" v="607"/>
          <ac:spMkLst>
            <pc:docMk/>
            <pc:sldMk cId="0" sldId="260"/>
            <ac:spMk id="6" creationId="{15B15AFF-6009-4B95-58BA-F6D3C7C804D7}"/>
          </ac:spMkLst>
        </pc:spChg>
        <pc:spChg chg="mod">
          <ac:chgData name="Graf Thomas, SCS-INI-NET-VNC-E2E" userId="487bc3e3-9ce7-4cdd-b7b4-8899ea88d289" providerId="ADAL" clId="{998C6E9F-08F7-4E62-AC9C-ABA31B1909A3}" dt="2025-07-16T07:09:22.964" v="596" actId="108"/>
          <ac:spMkLst>
            <pc:docMk/>
            <pc:sldMk cId="0" sldId="260"/>
            <ac:spMk id="153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32.453" v="132" actId="478"/>
          <ac:spMkLst>
            <pc:docMk/>
            <pc:sldMk cId="0" sldId="260"/>
            <ac:spMk id="154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6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7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0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1" creationId="{00000000-0000-0000-0000-000000000000}"/>
          </ac:spMkLst>
        </pc:spChg>
        <pc:picChg chg="add mod">
          <ac:chgData name="Graf Thomas, SCS-INI-NET-VNC-E2E" userId="487bc3e3-9ce7-4cdd-b7b4-8899ea88d289" providerId="ADAL" clId="{998C6E9F-08F7-4E62-AC9C-ABA31B1909A3}" dt="2025-07-16T06:32:49.172" v="136" actId="1076"/>
          <ac:picMkLst>
            <pc:docMk/>
            <pc:sldMk cId="0" sldId="260"/>
            <ac:picMk id="5" creationId="{87DD8759-DB86-2780-CDD1-E42ACF6F1E22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0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2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3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34.233" v="133" actId="478"/>
          <ac:picMkLst>
            <pc:docMk/>
            <pc:sldMk cId="0" sldId="260"/>
            <ac:picMk id="1553" creationId="{00000000-0000-0000-0000-000000000000}"/>
          </ac:picMkLst>
        </pc:pic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4" creationId="{00000000-0000-0000-0000-000000000000}"/>
          </ac:cxnSpMkLst>
        </pc:cxn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5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8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52" creationId="{00000000-0000-0000-0000-000000000000}"/>
          </ac:cxnSpMkLst>
        </pc:cxn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1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3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4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5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6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7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8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9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70"/>
        </pc:sldMkLst>
      </pc:sldChg>
      <pc:sldChg chg="addSp delSp modSp mod">
        <pc:chgData name="Graf Thomas, SCS-INI-NET-VNC-E2E" userId="487bc3e3-9ce7-4cdd-b7b4-8899ea88d289" providerId="ADAL" clId="{998C6E9F-08F7-4E62-AC9C-ABA31B1909A3}" dt="2025-07-16T07:11:20.808" v="616"/>
        <pc:sldMkLst>
          <pc:docMk/>
          <pc:sldMk cId="0" sldId="272"/>
        </pc:sldMkLst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2" creationId="{93B85942-4EFE-2A7C-6BC7-685C09AA3452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4" creationId="{8D2130D3-D5E4-140D-AC74-7554E8B5290B}"/>
          </ac:spMkLst>
        </pc:spChg>
        <pc:spChg chg="del">
          <ac:chgData name="Graf Thomas, SCS-INI-NET-VNC-E2E" userId="487bc3e3-9ce7-4cdd-b7b4-8899ea88d289" providerId="ADAL" clId="{998C6E9F-08F7-4E62-AC9C-ABA31B1909A3}" dt="2025-07-16T07:11:20.354" v="615" actId="478"/>
          <ac:spMkLst>
            <pc:docMk/>
            <pc:sldMk cId="0" sldId="272"/>
            <ac:spMk id="1653" creationId="{00000000-0000-0000-0000-000000000000}"/>
          </ac:spMkLst>
        </pc:sp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2321303361" sldId="273"/>
        </pc:sldMkLst>
      </pc:sldChg>
      <pc:sldChg chg="addSp delSp modSp add mod">
        <pc:chgData name="Graf Thomas, SCS-INI-NET-VNC-E2E" userId="487bc3e3-9ce7-4cdd-b7b4-8899ea88d289" providerId="ADAL" clId="{998C6E9F-08F7-4E62-AC9C-ABA31B1909A3}" dt="2025-07-16T07:10:55.930" v="609"/>
        <pc:sldMkLst>
          <pc:docMk/>
          <pc:sldMk cId="3616314567" sldId="274"/>
        </pc:sldMkLst>
        <pc:spChg chg="add del">
          <ac:chgData name="Graf Thomas, SCS-INI-NET-VNC-E2E" userId="487bc3e3-9ce7-4cdd-b7b4-8899ea88d289" providerId="ADAL" clId="{998C6E9F-08F7-4E62-AC9C-ABA31B1909A3}" dt="2025-07-16T07:06:45.713" v="572" actId="478"/>
          <ac:spMkLst>
            <pc:docMk/>
            <pc:sldMk cId="3616314567" sldId="274"/>
            <ac:spMk id="3" creationId="{6A9F1B7C-E441-5DDE-DA0B-95D3B58BABF0}"/>
          </ac:spMkLst>
        </pc:spChg>
        <pc:spChg chg="add mod">
          <ac:chgData name="Graf Thomas, SCS-INI-NET-VNC-E2E" userId="487bc3e3-9ce7-4cdd-b7b4-8899ea88d289" providerId="ADAL" clId="{998C6E9F-08F7-4E62-AC9C-ABA31B1909A3}" dt="2025-07-16T07:10:55.930" v="609"/>
          <ac:spMkLst>
            <pc:docMk/>
            <pc:sldMk cId="3616314567" sldId="274"/>
            <ac:spMk id="5" creationId="{FBABCE45-8F6B-3984-B0EF-B4C86A7D512C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0.552" v="113" actId="478"/>
          <ac:spMkLst>
            <pc:docMk/>
            <pc:sldMk cId="3616314567" sldId="274"/>
            <ac:spMk id="6" creationId="{5B34E38A-E421-50BA-E665-7FCF25E9BE1B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5.766" v="116" actId="478"/>
          <ac:spMkLst>
            <pc:docMk/>
            <pc:sldMk cId="3616314567" sldId="274"/>
            <ac:spMk id="8" creationId="{BCE9C29F-C467-DA09-16B1-6CCFCB06F893}"/>
          </ac:spMkLst>
        </pc:spChg>
        <pc:spChg chg="add mod">
          <ac:chgData name="Graf Thomas, SCS-INI-NET-VNC-E2E" userId="487bc3e3-9ce7-4cdd-b7b4-8899ea88d289" providerId="ADAL" clId="{998C6E9F-08F7-4E62-AC9C-ABA31B1909A3}" dt="2025-07-16T07:08:07.948" v="588" actId="14100"/>
          <ac:spMkLst>
            <pc:docMk/>
            <pc:sldMk cId="3616314567" sldId="274"/>
            <ac:spMk id="9" creationId="{A24BD4EE-319E-99D8-8524-268A6B1E7127}"/>
          </ac:spMkLst>
        </pc:spChg>
        <pc:spChg chg="add mod">
          <ac:chgData name="Graf Thomas, SCS-INI-NET-VNC-E2E" userId="487bc3e3-9ce7-4cdd-b7b4-8899ea88d289" providerId="ADAL" clId="{998C6E9F-08F7-4E62-AC9C-ABA31B1909A3}" dt="2025-07-16T07:08:37.904" v="592" actId="255"/>
          <ac:spMkLst>
            <pc:docMk/>
            <pc:sldMk cId="3616314567" sldId="274"/>
            <ac:spMk id="10" creationId="{64A11574-7DDA-89DF-5BD5-1D5AFE7CCC3B}"/>
          </ac:spMkLst>
        </pc:spChg>
        <pc:spChg chg="add del mod">
          <ac:chgData name="Graf Thomas, SCS-INI-NET-VNC-E2E" userId="487bc3e3-9ce7-4cdd-b7b4-8899ea88d289" providerId="ADAL" clId="{998C6E9F-08F7-4E62-AC9C-ABA31B1909A3}" dt="2025-07-16T07:08:17.985" v="589" actId="1076"/>
          <ac:spMkLst>
            <pc:docMk/>
            <pc:sldMk cId="3616314567" sldId="274"/>
            <ac:spMk id="11" creationId="{575B41E3-AAFA-DCEA-6665-0E3C0B3CA4D6}"/>
          </ac:spMkLst>
        </pc:spChg>
        <pc:spChg chg="add del mod">
          <ac:chgData name="Graf Thomas, SCS-INI-NET-VNC-E2E" userId="487bc3e3-9ce7-4cdd-b7b4-8899ea88d289" providerId="ADAL" clId="{998C6E9F-08F7-4E62-AC9C-ABA31B1909A3}" dt="2025-07-16T07:07:45.993" v="584" actId="478"/>
          <ac:spMkLst>
            <pc:docMk/>
            <pc:sldMk cId="3616314567" sldId="274"/>
            <ac:spMk id="12" creationId="{15B7C09B-1D28-C48F-A373-DE6C084C2ACD}"/>
          </ac:spMkLst>
        </pc:spChg>
        <pc:spChg chg="del mod">
          <ac:chgData name="Graf Thomas, SCS-INI-NET-VNC-E2E" userId="487bc3e3-9ce7-4cdd-b7b4-8899ea88d289" providerId="ADAL" clId="{998C6E9F-08F7-4E62-AC9C-ABA31B1909A3}" dt="2025-07-16T06:31:03.163" v="115" actId="478"/>
          <ac:spMkLst>
            <pc:docMk/>
            <pc:sldMk cId="3616314567" sldId="274"/>
            <ac:spMk id="152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0:58.121" v="112" actId="478"/>
          <ac:spMkLst>
            <pc:docMk/>
            <pc:sldMk cId="3616314567" sldId="274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5.604" v="608" actId="478"/>
          <ac:spMkLst>
            <pc:docMk/>
            <pc:sldMk cId="3616314567" sldId="274"/>
            <ac:spMk id="1523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1:01.399" v="114" actId="478"/>
          <ac:picMkLst>
            <pc:docMk/>
            <pc:sldMk cId="3616314567" sldId="274"/>
            <ac:picMk id="3" creationId="{4DF77622-E4BD-F894-B6F1-462180DD8A06}"/>
          </ac:picMkLst>
        </pc:picChg>
      </pc:sldChg>
      <pc:sldChg chg="addSp delSp modSp add mod">
        <pc:chgData name="Graf Thomas, SCS-INI-NET-VNC-E2E" userId="487bc3e3-9ce7-4cdd-b7b4-8899ea88d289" providerId="ADAL" clId="{998C6E9F-08F7-4E62-AC9C-ABA31B1909A3}" dt="2025-07-16T07:10:46.759" v="605"/>
        <pc:sldMkLst>
          <pc:docMk/>
          <pc:sldMk cId="2342902973" sldId="275"/>
        </pc:sldMkLst>
        <pc:spChg chg="del">
          <ac:chgData name="Graf Thomas, SCS-INI-NET-VNC-E2E" userId="487bc3e3-9ce7-4cdd-b7b4-8899ea88d289" providerId="ADAL" clId="{998C6E9F-08F7-4E62-AC9C-ABA31B1909A3}" dt="2025-07-16T07:10:44.951" v="604" actId="478"/>
          <ac:spMkLst>
            <pc:docMk/>
            <pc:sldMk cId="2342902973" sldId="275"/>
            <ac:spMk id="2" creationId="{C84D12F9-3061-EEA0-7808-1A07043E5C55}"/>
          </ac:spMkLst>
        </pc:spChg>
        <pc:spChg chg="add del">
          <ac:chgData name="Graf Thomas, SCS-INI-NET-VNC-E2E" userId="487bc3e3-9ce7-4cdd-b7b4-8899ea88d289" providerId="ADAL" clId="{998C6E9F-08F7-4E62-AC9C-ABA31B1909A3}" dt="2025-07-16T06:36:35.198" v="162" actId="478"/>
          <ac:spMkLst>
            <pc:docMk/>
            <pc:sldMk cId="2342902973" sldId="275"/>
            <ac:spMk id="7" creationId="{2E224008-B6C1-3FA9-864E-E8B97C31BE8B}"/>
          </ac:spMkLst>
        </pc:spChg>
        <pc:spChg chg="add mod">
          <ac:chgData name="Graf Thomas, SCS-INI-NET-VNC-E2E" userId="487bc3e3-9ce7-4cdd-b7b4-8899ea88d289" providerId="ADAL" clId="{998C6E9F-08F7-4E62-AC9C-ABA31B1909A3}" dt="2025-07-16T06:42:29.851" v="216" actId="14100"/>
          <ac:spMkLst>
            <pc:docMk/>
            <pc:sldMk cId="2342902973" sldId="275"/>
            <ac:spMk id="8" creationId="{684D6A0A-F199-A5A0-D7D3-17B60A038D29}"/>
          </ac:spMkLst>
        </pc:spChg>
        <pc:spChg chg="add mod">
          <ac:chgData name="Graf Thomas, SCS-INI-NET-VNC-E2E" userId="487bc3e3-9ce7-4cdd-b7b4-8899ea88d289" providerId="ADAL" clId="{998C6E9F-08F7-4E62-AC9C-ABA31B1909A3}" dt="2025-07-16T07:10:46.759" v="605"/>
          <ac:spMkLst>
            <pc:docMk/>
            <pc:sldMk cId="2342902973" sldId="275"/>
            <ac:spMk id="9" creationId="{EFCFFF90-EB6C-986C-54A4-70DD2048BAFE}"/>
          </ac:spMkLst>
        </pc:spChg>
        <pc:spChg chg="mod">
          <ac:chgData name="Graf Thomas, SCS-INI-NET-VNC-E2E" userId="487bc3e3-9ce7-4cdd-b7b4-8899ea88d289" providerId="ADAL" clId="{998C6E9F-08F7-4E62-AC9C-ABA31B1909A3}" dt="2025-07-16T07:09:29.737" v="597" actId="120"/>
          <ac:spMkLst>
            <pc:docMk/>
            <pc:sldMk cId="2342902973" sldId="275"/>
            <ac:spMk id="1539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6:26.174" v="160" actId="478"/>
          <ac:picMkLst>
            <pc:docMk/>
            <pc:sldMk cId="2342902973" sldId="275"/>
            <ac:picMk id="5" creationId="{87DD8759-DB86-2780-CDD1-E42ACF6F1E22}"/>
          </ac:picMkLst>
        </pc:picChg>
      </pc:sldChg>
      <pc:sldChg chg="addSp delSp modSp add del mod setBg delDesignElem">
        <pc:chgData name="Graf Thomas, SCS-INI-NET-VNC-E2E" userId="487bc3e3-9ce7-4cdd-b7b4-8899ea88d289" providerId="ADAL" clId="{998C6E9F-08F7-4E62-AC9C-ABA31B1909A3}" dt="2025-07-16T07:11:42.899" v="617" actId="478"/>
        <pc:sldMkLst>
          <pc:docMk/>
          <pc:sldMk cId="4289221130" sldId="2145706251"/>
        </pc:sldMkLst>
        <pc:spChg chg="del mod">
          <ac:chgData name="Graf Thomas, SCS-INI-NET-VNC-E2E" userId="487bc3e3-9ce7-4cdd-b7b4-8899ea88d289" providerId="ADAL" clId="{998C6E9F-08F7-4E62-AC9C-ABA31B1909A3}" dt="2025-07-16T07:11:42.899" v="617" actId="478"/>
          <ac:spMkLst>
            <pc:docMk/>
            <pc:sldMk cId="4289221130" sldId="2145706251"/>
            <ac:spMk id="16" creationId="{4D0044F8-1C12-4A59-883A-7B56B9370029}"/>
          </ac:spMkLst>
        </pc:spChg>
        <pc:spChg chg="add del">
          <ac:chgData name="Graf Thomas, SCS-INI-NET-VNC-E2E" userId="487bc3e3-9ce7-4cdd-b7b4-8899ea88d289" providerId="ADAL" clId="{998C6E9F-08F7-4E62-AC9C-ABA31B1909A3}" dt="2025-07-16T06:33:30.174" v="143"/>
          <ac:spMkLst>
            <pc:docMk/>
            <pc:sldMk cId="4289221130" sldId="2145706251"/>
            <ac:spMk id="36" creationId="{4FE70E86-779D-4922-A020-0B3E5C05AA42}"/>
          </ac:spMkLst>
        </pc:spChg>
        <pc:grpChg chg="add del">
          <ac:chgData name="Graf Thomas, SCS-INI-NET-VNC-E2E" userId="487bc3e3-9ce7-4cdd-b7b4-8899ea88d289" providerId="ADAL" clId="{998C6E9F-08F7-4E62-AC9C-ABA31B1909A3}" dt="2025-07-16T06:33:30.174" v="143"/>
          <ac:grpSpMkLst>
            <pc:docMk/>
            <pc:sldMk cId="4289221130" sldId="2145706251"/>
            <ac:grpSpMk id="41" creationId="{81F55513-2668-477C-9962-1B9F5E31F120}"/>
          </ac:grpSpMkLst>
        </pc:grpChg>
      </pc:sldChg>
      <pc:sldChg chg="addSp delSp modSp add mod">
        <pc:chgData name="Graf Thomas, SCS-INI-NET-VNC-E2E" userId="487bc3e3-9ce7-4cdd-b7b4-8899ea88d289" providerId="ADAL" clId="{998C6E9F-08F7-4E62-AC9C-ABA31B1909A3}" dt="2025-07-16T07:10:36.834" v="603"/>
        <pc:sldMkLst>
          <pc:docMk/>
          <pc:sldMk cId="931357574" sldId="2145706252"/>
        </pc:sldMkLst>
        <pc:spChg chg="del">
          <ac:chgData name="Graf Thomas, SCS-INI-NET-VNC-E2E" userId="487bc3e3-9ce7-4cdd-b7b4-8899ea88d289" providerId="ADAL" clId="{998C6E9F-08F7-4E62-AC9C-ABA31B1909A3}" dt="2025-07-16T07:10:36.290" v="602" actId="478"/>
          <ac:spMkLst>
            <pc:docMk/>
            <pc:sldMk cId="931357574" sldId="2145706252"/>
            <ac:spMk id="2" creationId="{C84D12F9-3061-EEA0-7808-1A07043E5C55}"/>
          </ac:spMkLst>
        </pc:spChg>
        <pc:spChg chg="add mod ord">
          <ac:chgData name="Graf Thomas, SCS-INI-NET-VNC-E2E" userId="487bc3e3-9ce7-4cdd-b7b4-8899ea88d289" providerId="ADAL" clId="{998C6E9F-08F7-4E62-AC9C-ABA31B1909A3}" dt="2025-07-16T06:43:00.430" v="220" actId="14100"/>
          <ac:spMkLst>
            <pc:docMk/>
            <pc:sldMk cId="931357574" sldId="2145706252"/>
            <ac:spMk id="5" creationId="{3012260A-325D-FC59-FE12-91355A77D08C}"/>
          </ac:spMkLst>
        </pc:spChg>
        <pc:spChg chg="add mod">
          <ac:chgData name="Graf Thomas, SCS-INI-NET-VNC-E2E" userId="487bc3e3-9ce7-4cdd-b7b4-8899ea88d289" providerId="ADAL" clId="{998C6E9F-08F7-4E62-AC9C-ABA31B1909A3}" dt="2025-07-16T07:10:36.834" v="603"/>
          <ac:spMkLst>
            <pc:docMk/>
            <pc:sldMk cId="931357574" sldId="2145706252"/>
            <ac:spMk id="6" creationId="{E2A1D90E-A8CA-A0B2-E70E-B0E1D4061159}"/>
          </ac:spMkLst>
        </pc:spChg>
        <pc:spChg chg="del mod">
          <ac:chgData name="Graf Thomas, SCS-INI-NET-VNC-E2E" userId="487bc3e3-9ce7-4cdd-b7b4-8899ea88d289" providerId="ADAL" clId="{998C6E9F-08F7-4E62-AC9C-ABA31B1909A3}" dt="2025-07-16T06:41:01.546" v="204" actId="478"/>
          <ac:spMkLst>
            <pc:docMk/>
            <pc:sldMk cId="931357574" sldId="2145706252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4.301" v="598" actId="120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addSp delSp modSp add mod">
        <pc:chgData name="Graf Thomas, SCS-INI-NET-VNC-E2E" userId="487bc3e3-9ce7-4cdd-b7b4-8899ea88d289" providerId="ADAL" clId="{998C6E9F-08F7-4E62-AC9C-ABA31B1909A3}" dt="2025-07-16T07:10:28.164" v="601" actId="1076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998C6E9F-08F7-4E62-AC9C-ABA31B1909A3}" dt="2025-07-16T07:10:28.164" v="601" actId="1076"/>
          <ac:spMkLst>
            <pc:docMk/>
            <pc:sldMk cId="3287642256" sldId="2145706253"/>
            <ac:spMk id="2" creationId="{C84D12F9-3061-EEA0-7808-1A07043E5C55}"/>
          </ac:spMkLst>
        </pc:spChg>
        <pc:spChg chg="ord">
          <ac:chgData name="Graf Thomas, SCS-INI-NET-VNC-E2E" userId="487bc3e3-9ce7-4cdd-b7b4-8899ea88d289" providerId="ADAL" clId="{998C6E9F-08F7-4E62-AC9C-ABA31B1909A3}" dt="2025-07-16T07:10:17.870" v="600" actId="171"/>
          <ac:spMkLst>
            <pc:docMk/>
            <pc:sldMk cId="3287642256" sldId="2145706253"/>
            <ac:spMk id="3" creationId="{11F9C73F-F277-F3DD-ED33-A919567698D8}"/>
          </ac:spMkLst>
        </pc:spChg>
        <pc:spChg chg="add mod ord">
          <ac:chgData name="Graf Thomas, SCS-INI-NET-VNC-E2E" userId="487bc3e3-9ce7-4cdd-b7b4-8899ea88d289" providerId="ADAL" clId="{998C6E9F-08F7-4E62-AC9C-ABA31B1909A3}" dt="2025-07-16T06:42:42.498" v="218" actId="14100"/>
          <ac:spMkLst>
            <pc:docMk/>
            <pc:sldMk cId="3287642256" sldId="2145706253"/>
            <ac:spMk id="5" creationId="{D0C5CC3C-D47E-A180-00A8-C95704DCC769}"/>
          </ac:spMkLst>
        </pc:spChg>
        <pc:spChg chg="del mod">
          <ac:chgData name="Graf Thomas, SCS-INI-NET-VNC-E2E" userId="487bc3e3-9ce7-4cdd-b7b4-8899ea88d289" providerId="ADAL" clId="{998C6E9F-08F7-4E62-AC9C-ABA31B1909A3}" dt="2025-07-16T06:42:02.314" v="214" actId="478"/>
          <ac:spMkLst>
            <pc:docMk/>
            <pc:sldMk cId="3287642256" sldId="2145706253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8.205" v="599" actId="120"/>
          <ac:spMkLst>
            <pc:docMk/>
            <pc:sldMk cId="3287642256" sldId="2145706253"/>
            <ac:spMk id="1539" creationId="{00000000-0000-0000-0000-000000000000}"/>
          </ac:spMkLst>
        </pc:spChg>
      </pc:sldChg>
      <pc:sldMasterChg chg="del delSldLayout">
        <pc:chgData name="Graf Thomas, SCS-INI-NET-VNC-E2E" userId="487bc3e3-9ce7-4cdd-b7b4-8899ea88d289" providerId="ADAL" clId="{998C6E9F-08F7-4E62-AC9C-ABA31B1909A3}" dt="2025-07-16T06:31:18.122" v="119" actId="47"/>
        <pc:sldMasterMkLst>
          <pc:docMk/>
          <pc:sldMasterMk cId="0" sldId="2147483689"/>
        </pc:sldMasterMkLst>
        <pc:sldLayoutChg chg="del">
          <pc:chgData name="Graf Thomas, SCS-INI-NET-VNC-E2E" userId="487bc3e3-9ce7-4cdd-b7b4-8899ea88d289" providerId="ADAL" clId="{998C6E9F-08F7-4E62-AC9C-ABA31B1909A3}" dt="2025-07-16T06:31:12.783" v="118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7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5:14:08.696" v="509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addSp delSp modSp mod">
        <pc:chgData name="Graf Thomas, INI-NET-VNC-E2E" userId="487bc3e3-9ce7-4cdd-b7b4-8899ea88d289" providerId="ADAL" clId="{448C719D-A8BA-46BD-99DA-A2E92B6D90AE}" dt="2025-03-16T05:14:08.696" v="509" actId="1076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5:14:08.696" v="509" actId="1076"/>
          <ac:picMkLst>
            <pc:docMk/>
            <pc:sldMk cId="0" sldId="272"/>
            <ac:picMk id="1026" creationId="{DEF6E705-D3F7-6DDA-9161-BB00BF7C8D4D}"/>
          </ac:picMkLst>
        </pc:picChg>
        <pc:picChg chg="del">
          <ac:chgData name="Graf Thomas, INI-NET-VNC-E2E" userId="487bc3e3-9ce7-4cdd-b7b4-8899ea88d289" providerId="ADAL" clId="{448C719D-A8BA-46BD-99DA-A2E92B6D90AE}" dt="2025-03-16T05:12:39.342" v="502" actId="478"/>
          <ac:picMkLst>
            <pc:docMk/>
            <pc:sldMk cId="0" sldId="272"/>
            <ac:picMk id="1655" creationId="{00000000-0000-0000-0000-000000000000}"/>
          </ac:picMkLst>
        </pc:pic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</pc:chgInfo>
</file>

<file path=ppt/media/image1.png>
</file>

<file path=ppt/media/image10.jpeg>
</file>

<file path=ppt/media/image11.png>
</file>

<file path=ppt/media/image2.png>
</file>

<file path=ppt/media/image3.png>
</file>

<file path=ppt/media/image4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287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384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929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4512-1D3B-4B73-B042-476E6184E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68D7F-8149-41A1-BACA-3AE93B5E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1F274-2081-4043-A760-EBE78731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4A492-DE76-49D9-B2D6-119D939A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9CCC-4F98-451F-BD3B-E72AFDCA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52985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BDF6-FBD2-40AF-9486-BB4A908B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614F-9AF2-40AF-A811-367A6AFA5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87B81-7873-4625-90C6-65B7D39F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62558-7E3E-4F68-94CA-8F448DCC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E61FB-1357-46F5-903C-1994E98B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24904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D0C7-725B-4BFF-9522-83239C8F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E1048-3DC5-4B9C-899F-DED6314AE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5DBFD-FBBF-4914-87A2-F3A61F56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71A4-73D2-444B-9013-7EFE083B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CFB92-7142-4854-ACC6-4129F01E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9274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36279-2318-4AD6-A5F8-75FAC2F4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583D-F808-46BC-A112-FEA6430F4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A202-30E0-43D7-8764-65A6F84FD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91E6B-307F-487A-ACE7-95C6B653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1F60B-CB79-4100-B5DF-1E9EA55C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3C06A-1F3A-41DA-8ED0-F1B05343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020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837BF-12E0-4609-8885-BA3B6120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6F202-5F12-4652-B24C-DE18E1A33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F7499-BB9D-474C-80E4-FBDD9AF94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8ABCD-03D9-487D-A401-5C46542B9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0E7B8-775C-4651-8505-06EEF69C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E55546-7C7E-4AE1-B224-70E058A0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7DA8F-0A89-45FF-A3CC-8973287CF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2A632D-9625-4B76-A006-24C009E1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53506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A4D9-592C-47DB-A38B-6773D38A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8F040-BDDF-4877-8526-169F2DA1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0B3BB-C496-4AF5-8EB6-7559F47A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E77DB-3A65-40BB-95CE-131D701F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65738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6202C-9526-41D5-A80B-2DF28967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DB588-08C7-4A6C-AB92-AA66E93D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035E7-88C8-4D96-B785-776340A7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36635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C2E0B-BAAE-488E-8A9B-5E2F9728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22BD-ADB1-4F08-B9D6-E993F811F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29BCF-9547-4664-BC89-023CF460C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6FE1-476B-4893-8CD9-264AC97F8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5B88A-2D78-46C2-BBA5-A7E4B6C7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CD13-0D0A-4531-9C78-280B1923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4054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82F91-0DE7-463A-B320-CFD88985B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FAE06-08B0-40A8-8F3E-C20E2667A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DC7CF-A958-437D-97CD-D3E81DB9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2DCF7-E5CF-40ED-9C23-5F54FB7C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598A1-F516-4BF3-A1DB-EFB3FD80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CE8FE-0171-448F-8772-43B1E41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270511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7D866-2D41-48BC-9DC3-7FEE77BA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77519-4E02-40D8-8B6A-3A512977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31AF6-5DD6-4C3B-B500-F46F75D5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92F3-29F5-4955-B2D5-391EC52DB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B107A-54F3-441F-911A-3CD57FDE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1716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49AB2-2AB2-43A7-8656-1622691F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3361E9-F971-441C-8CE6-36B50442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F5765-AAA1-4EBA-9889-B58751F1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360DF-246C-4E18-B36B-09227336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95E4A-A865-4DAD-8AEC-EE7D584D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90174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 | Neg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8">
            <a:extLst>
              <a:ext uri="{FF2B5EF4-FFF2-40B4-BE49-F238E27FC236}">
                <a16:creationId xmlns:a16="http://schemas.microsoft.com/office/drawing/2014/main" id="{4CAA1A37-9204-4A25-9054-31917E4255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" y="0"/>
            <a:ext cx="9143999" cy="5143500"/>
          </a:xfrm>
          <a:solidFill>
            <a:srgbClr val="DDE3E7"/>
          </a:solidFill>
        </p:spPr>
        <p:txBody>
          <a:bodyPr lIns="9432000" rIns="504000" bIns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900" b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pPr lvl="0"/>
            <a:r>
              <a:rPr lang="en-GB"/>
              <a:t>To add a picture, please right click the image placeholder and bring it to front. </a:t>
            </a:r>
            <a:br>
              <a:rPr lang="en-GB"/>
            </a:br>
            <a:br>
              <a:rPr lang="en-GB"/>
            </a:br>
            <a:r>
              <a:rPr lang="en-GB"/>
              <a:t>You can now insert a picture by clicking on the placeholder image icon. Then click the Reset button on the Home menu tab to send the picture to background.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DB9E957-3F55-4CEB-ABFA-916F4BB161AA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 bwMode="gray">
          <a:xfrm>
            <a:off x="197514" y="3840391"/>
            <a:ext cx="175500" cy="945605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899592" y="250031"/>
            <a:ext cx="6156000" cy="2429252"/>
          </a:xfrm>
        </p:spPr>
        <p:txBody>
          <a:bodyPr tIns="0" bIns="0" anchor="b"/>
          <a:lstStyle>
            <a:lvl1pPr algn="l">
              <a:lnSpc>
                <a:spcPct val="90000"/>
              </a:lnSpc>
              <a:defRPr sz="4950" b="1" i="0" spc="-113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9592" y="2787235"/>
            <a:ext cx="6156000" cy="540000"/>
          </a:xfrm>
        </p:spPr>
        <p:txBody>
          <a:bodyPr/>
          <a:lstStyle>
            <a:lvl1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GB"/>
              <a:t>Click to edit subline</a:t>
            </a:r>
          </a:p>
          <a:p>
            <a:pPr lvl="1"/>
            <a:r>
              <a:rPr lang="en-GB"/>
              <a:t>Level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2FBF00-184A-445D-86C9-C33582C676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1700" y="270000"/>
            <a:ext cx="256500" cy="345600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6E9A991-EE31-4DB7-89CA-2351FF7823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9592" y="4272939"/>
            <a:ext cx="6156684" cy="513057"/>
          </a:xfrm>
        </p:spPr>
        <p:txBody>
          <a:bodyPr anchor="b"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9pPr>
          </a:lstStyle>
          <a:p>
            <a:r>
              <a:rPr lang="en-GB"/>
              <a:t>C2 Internal</a:t>
            </a:r>
          </a:p>
        </p:txBody>
      </p:sp>
    </p:spTree>
    <p:extLst>
      <p:ext uri="{BB962C8B-B14F-4D97-AF65-F5344CB8AC3E}">
        <p14:creationId xmlns:p14="http://schemas.microsoft.com/office/powerpoint/2010/main" val="16784607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CDFDE9-18F4-48C4-A401-3E984B39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7C9F2-47EC-46EF-9DAA-721B9E5EF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DCEB-FFB0-4E16-B62A-C5FBA3476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C72CA-B967-43BF-81A8-8AE258386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7793-ADCE-4178-B0C6-9992EC74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9154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ietf-nmop-message-broker-telemetry-messag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network-analytics.org/yp/how-to-deploy.htm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1" y="280555"/>
            <a:ext cx="5392072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Configured Subscription YANG-Push Publisher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123 Hackathon, July 19-20th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4" name="Picture 3" descr="A city with many buildings&#10;&#10;AI-generated content may be incorrect.">
            <a:extLst>
              <a:ext uri="{FF2B5EF4-FFF2-40B4-BE49-F238E27FC236}">
                <a16:creationId xmlns:a16="http://schemas.microsoft.com/office/drawing/2014/main" id="{37AC637F-ED5C-BC67-6E62-EFBAF43C8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16" y="1935751"/>
            <a:ext cx="4436062" cy="2956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8">
            <a:extLst>
              <a:ext uri="{FF2B5EF4-FFF2-40B4-BE49-F238E27FC236}">
                <a16:creationId xmlns:a16="http://schemas.microsoft.com/office/drawing/2014/main" id="{4FE70E86-779D-4922-A020-0B3E5C05A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1F55513-2668-477C-9962-1B9F5E31F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84087"/>
            <a:ext cx="9144000" cy="2259413"/>
            <a:chOff x="0" y="3845450"/>
            <a:chExt cx="12192000" cy="3012550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673CDF5-001D-42B7-BB27-B3C47240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989828"/>
              <a:ext cx="12192000" cy="2868172"/>
            </a:xfrm>
            <a:custGeom>
              <a:avLst/>
              <a:gdLst>
                <a:gd name="connsiteX0" fmla="*/ 619389 w 12192000"/>
                <a:gd name="connsiteY0" fmla="*/ 0 h 2868172"/>
                <a:gd name="connsiteX1" fmla="*/ 687652 w 12192000"/>
                <a:gd name="connsiteY1" fmla="*/ 3175 h 2868172"/>
                <a:gd name="connsiteX2" fmla="*/ 747977 w 12192000"/>
                <a:gd name="connsiteY2" fmla="*/ 9525 h 2868172"/>
                <a:gd name="connsiteX3" fmla="*/ 800364 w 12192000"/>
                <a:gd name="connsiteY3" fmla="*/ 20637 h 2868172"/>
                <a:gd name="connsiteX4" fmla="*/ 846402 w 12192000"/>
                <a:gd name="connsiteY4" fmla="*/ 36512 h 2868172"/>
                <a:gd name="connsiteX5" fmla="*/ 887677 w 12192000"/>
                <a:gd name="connsiteY5" fmla="*/ 52387 h 2868172"/>
                <a:gd name="connsiteX6" fmla="*/ 924189 w 12192000"/>
                <a:gd name="connsiteY6" fmla="*/ 68262 h 2868172"/>
                <a:gd name="connsiteX7" fmla="*/ 962289 w 12192000"/>
                <a:gd name="connsiteY7" fmla="*/ 87312 h 2868172"/>
                <a:gd name="connsiteX8" fmla="*/ 1000389 w 12192000"/>
                <a:gd name="connsiteY8" fmla="*/ 106362 h 2868172"/>
                <a:gd name="connsiteX9" fmla="*/ 1036902 w 12192000"/>
                <a:gd name="connsiteY9" fmla="*/ 125412 h 2868172"/>
                <a:gd name="connsiteX10" fmla="*/ 1078177 w 12192000"/>
                <a:gd name="connsiteY10" fmla="*/ 141287 h 2868172"/>
                <a:gd name="connsiteX11" fmla="*/ 1124214 w 12192000"/>
                <a:gd name="connsiteY11" fmla="*/ 155575 h 2868172"/>
                <a:gd name="connsiteX12" fmla="*/ 1176602 w 12192000"/>
                <a:gd name="connsiteY12" fmla="*/ 166687 h 2868172"/>
                <a:gd name="connsiteX13" fmla="*/ 1236927 w 12192000"/>
                <a:gd name="connsiteY13" fmla="*/ 174625 h 2868172"/>
                <a:gd name="connsiteX14" fmla="*/ 1305189 w 12192000"/>
                <a:gd name="connsiteY14" fmla="*/ 176212 h 2868172"/>
                <a:gd name="connsiteX15" fmla="*/ 1373452 w 12192000"/>
                <a:gd name="connsiteY15" fmla="*/ 174625 h 2868172"/>
                <a:gd name="connsiteX16" fmla="*/ 1433777 w 12192000"/>
                <a:gd name="connsiteY16" fmla="*/ 166687 h 2868172"/>
                <a:gd name="connsiteX17" fmla="*/ 1486164 w 12192000"/>
                <a:gd name="connsiteY17" fmla="*/ 155575 h 2868172"/>
                <a:gd name="connsiteX18" fmla="*/ 1532202 w 12192000"/>
                <a:gd name="connsiteY18" fmla="*/ 141287 h 2868172"/>
                <a:gd name="connsiteX19" fmla="*/ 1573477 w 12192000"/>
                <a:gd name="connsiteY19" fmla="*/ 125412 h 2868172"/>
                <a:gd name="connsiteX20" fmla="*/ 1609989 w 12192000"/>
                <a:gd name="connsiteY20" fmla="*/ 106362 h 2868172"/>
                <a:gd name="connsiteX21" fmla="*/ 1648089 w 12192000"/>
                <a:gd name="connsiteY21" fmla="*/ 87312 h 2868172"/>
                <a:gd name="connsiteX22" fmla="*/ 1686189 w 12192000"/>
                <a:gd name="connsiteY22" fmla="*/ 68262 h 2868172"/>
                <a:gd name="connsiteX23" fmla="*/ 1722702 w 12192000"/>
                <a:gd name="connsiteY23" fmla="*/ 52387 h 2868172"/>
                <a:gd name="connsiteX24" fmla="*/ 1763977 w 12192000"/>
                <a:gd name="connsiteY24" fmla="*/ 36512 h 2868172"/>
                <a:gd name="connsiteX25" fmla="*/ 1810014 w 12192000"/>
                <a:gd name="connsiteY25" fmla="*/ 20637 h 2868172"/>
                <a:gd name="connsiteX26" fmla="*/ 1862402 w 12192000"/>
                <a:gd name="connsiteY26" fmla="*/ 9525 h 2868172"/>
                <a:gd name="connsiteX27" fmla="*/ 1922727 w 12192000"/>
                <a:gd name="connsiteY27" fmla="*/ 3175 h 2868172"/>
                <a:gd name="connsiteX28" fmla="*/ 1990989 w 12192000"/>
                <a:gd name="connsiteY28" fmla="*/ 0 h 2868172"/>
                <a:gd name="connsiteX29" fmla="*/ 2059252 w 12192000"/>
                <a:gd name="connsiteY29" fmla="*/ 3175 h 2868172"/>
                <a:gd name="connsiteX30" fmla="*/ 2119577 w 12192000"/>
                <a:gd name="connsiteY30" fmla="*/ 9525 h 2868172"/>
                <a:gd name="connsiteX31" fmla="*/ 2171964 w 12192000"/>
                <a:gd name="connsiteY31" fmla="*/ 20637 h 2868172"/>
                <a:gd name="connsiteX32" fmla="*/ 2218002 w 12192000"/>
                <a:gd name="connsiteY32" fmla="*/ 36512 h 2868172"/>
                <a:gd name="connsiteX33" fmla="*/ 2259277 w 12192000"/>
                <a:gd name="connsiteY33" fmla="*/ 52387 h 2868172"/>
                <a:gd name="connsiteX34" fmla="*/ 2295789 w 12192000"/>
                <a:gd name="connsiteY34" fmla="*/ 68262 h 2868172"/>
                <a:gd name="connsiteX35" fmla="*/ 2333889 w 12192000"/>
                <a:gd name="connsiteY35" fmla="*/ 87312 h 2868172"/>
                <a:gd name="connsiteX36" fmla="*/ 2371989 w 12192000"/>
                <a:gd name="connsiteY36" fmla="*/ 106362 h 2868172"/>
                <a:gd name="connsiteX37" fmla="*/ 2408502 w 12192000"/>
                <a:gd name="connsiteY37" fmla="*/ 125412 h 2868172"/>
                <a:gd name="connsiteX38" fmla="*/ 2449777 w 12192000"/>
                <a:gd name="connsiteY38" fmla="*/ 141287 h 2868172"/>
                <a:gd name="connsiteX39" fmla="*/ 2495814 w 12192000"/>
                <a:gd name="connsiteY39" fmla="*/ 155575 h 2868172"/>
                <a:gd name="connsiteX40" fmla="*/ 2548202 w 12192000"/>
                <a:gd name="connsiteY40" fmla="*/ 166687 h 2868172"/>
                <a:gd name="connsiteX41" fmla="*/ 2608527 w 12192000"/>
                <a:gd name="connsiteY41" fmla="*/ 174625 h 2868172"/>
                <a:gd name="connsiteX42" fmla="*/ 2676789 w 12192000"/>
                <a:gd name="connsiteY42" fmla="*/ 176212 h 2868172"/>
                <a:gd name="connsiteX43" fmla="*/ 2745052 w 12192000"/>
                <a:gd name="connsiteY43" fmla="*/ 174625 h 2868172"/>
                <a:gd name="connsiteX44" fmla="*/ 2805377 w 12192000"/>
                <a:gd name="connsiteY44" fmla="*/ 166687 h 2868172"/>
                <a:gd name="connsiteX45" fmla="*/ 2857764 w 12192000"/>
                <a:gd name="connsiteY45" fmla="*/ 155575 h 2868172"/>
                <a:gd name="connsiteX46" fmla="*/ 2903802 w 12192000"/>
                <a:gd name="connsiteY46" fmla="*/ 141287 h 2868172"/>
                <a:gd name="connsiteX47" fmla="*/ 2945077 w 12192000"/>
                <a:gd name="connsiteY47" fmla="*/ 125412 h 2868172"/>
                <a:gd name="connsiteX48" fmla="*/ 2981589 w 12192000"/>
                <a:gd name="connsiteY48" fmla="*/ 106362 h 2868172"/>
                <a:gd name="connsiteX49" fmla="*/ 3019689 w 12192000"/>
                <a:gd name="connsiteY49" fmla="*/ 87312 h 2868172"/>
                <a:gd name="connsiteX50" fmla="*/ 3057789 w 12192000"/>
                <a:gd name="connsiteY50" fmla="*/ 68262 h 2868172"/>
                <a:gd name="connsiteX51" fmla="*/ 3094302 w 12192000"/>
                <a:gd name="connsiteY51" fmla="*/ 52387 h 2868172"/>
                <a:gd name="connsiteX52" fmla="*/ 3135577 w 12192000"/>
                <a:gd name="connsiteY52" fmla="*/ 36512 h 2868172"/>
                <a:gd name="connsiteX53" fmla="*/ 3181614 w 12192000"/>
                <a:gd name="connsiteY53" fmla="*/ 20637 h 2868172"/>
                <a:gd name="connsiteX54" fmla="*/ 3234002 w 12192000"/>
                <a:gd name="connsiteY54" fmla="*/ 9525 h 2868172"/>
                <a:gd name="connsiteX55" fmla="*/ 3294327 w 12192000"/>
                <a:gd name="connsiteY55" fmla="*/ 3175 h 2868172"/>
                <a:gd name="connsiteX56" fmla="*/ 3361002 w 12192000"/>
                <a:gd name="connsiteY56" fmla="*/ 0 h 2868172"/>
                <a:gd name="connsiteX57" fmla="*/ 3430852 w 12192000"/>
                <a:gd name="connsiteY57" fmla="*/ 3175 h 2868172"/>
                <a:gd name="connsiteX58" fmla="*/ 3491177 w 12192000"/>
                <a:gd name="connsiteY58" fmla="*/ 9525 h 2868172"/>
                <a:gd name="connsiteX59" fmla="*/ 3543564 w 12192000"/>
                <a:gd name="connsiteY59" fmla="*/ 20637 h 2868172"/>
                <a:gd name="connsiteX60" fmla="*/ 3589602 w 12192000"/>
                <a:gd name="connsiteY60" fmla="*/ 36512 h 2868172"/>
                <a:gd name="connsiteX61" fmla="*/ 3630877 w 12192000"/>
                <a:gd name="connsiteY61" fmla="*/ 52387 h 2868172"/>
                <a:gd name="connsiteX62" fmla="*/ 3667389 w 12192000"/>
                <a:gd name="connsiteY62" fmla="*/ 68262 h 2868172"/>
                <a:gd name="connsiteX63" fmla="*/ 3705489 w 12192000"/>
                <a:gd name="connsiteY63" fmla="*/ 87312 h 2868172"/>
                <a:gd name="connsiteX64" fmla="*/ 3743589 w 12192000"/>
                <a:gd name="connsiteY64" fmla="*/ 106362 h 2868172"/>
                <a:gd name="connsiteX65" fmla="*/ 3780102 w 12192000"/>
                <a:gd name="connsiteY65" fmla="*/ 125412 h 2868172"/>
                <a:gd name="connsiteX66" fmla="*/ 3821377 w 12192000"/>
                <a:gd name="connsiteY66" fmla="*/ 141287 h 2868172"/>
                <a:gd name="connsiteX67" fmla="*/ 3867414 w 12192000"/>
                <a:gd name="connsiteY67" fmla="*/ 155575 h 2868172"/>
                <a:gd name="connsiteX68" fmla="*/ 3919802 w 12192000"/>
                <a:gd name="connsiteY68" fmla="*/ 166687 h 2868172"/>
                <a:gd name="connsiteX69" fmla="*/ 3980127 w 12192000"/>
                <a:gd name="connsiteY69" fmla="*/ 174625 h 2868172"/>
                <a:gd name="connsiteX70" fmla="*/ 4048389 w 12192000"/>
                <a:gd name="connsiteY70" fmla="*/ 176212 h 2868172"/>
                <a:gd name="connsiteX71" fmla="*/ 4116652 w 12192000"/>
                <a:gd name="connsiteY71" fmla="*/ 174625 h 2868172"/>
                <a:gd name="connsiteX72" fmla="*/ 4176977 w 12192000"/>
                <a:gd name="connsiteY72" fmla="*/ 166687 h 2868172"/>
                <a:gd name="connsiteX73" fmla="*/ 4229364 w 12192000"/>
                <a:gd name="connsiteY73" fmla="*/ 155575 h 2868172"/>
                <a:gd name="connsiteX74" fmla="*/ 4275402 w 12192000"/>
                <a:gd name="connsiteY74" fmla="*/ 141287 h 2868172"/>
                <a:gd name="connsiteX75" fmla="*/ 4316677 w 12192000"/>
                <a:gd name="connsiteY75" fmla="*/ 125412 h 2868172"/>
                <a:gd name="connsiteX76" fmla="*/ 4353189 w 12192000"/>
                <a:gd name="connsiteY76" fmla="*/ 106362 h 2868172"/>
                <a:gd name="connsiteX77" fmla="*/ 4429389 w 12192000"/>
                <a:gd name="connsiteY77" fmla="*/ 68262 h 2868172"/>
                <a:gd name="connsiteX78" fmla="*/ 4465902 w 12192000"/>
                <a:gd name="connsiteY78" fmla="*/ 52387 h 2868172"/>
                <a:gd name="connsiteX79" fmla="*/ 4507177 w 12192000"/>
                <a:gd name="connsiteY79" fmla="*/ 36512 h 2868172"/>
                <a:gd name="connsiteX80" fmla="*/ 4553215 w 12192000"/>
                <a:gd name="connsiteY80" fmla="*/ 20637 h 2868172"/>
                <a:gd name="connsiteX81" fmla="*/ 4605602 w 12192000"/>
                <a:gd name="connsiteY81" fmla="*/ 9525 h 2868172"/>
                <a:gd name="connsiteX82" fmla="*/ 4665928 w 12192000"/>
                <a:gd name="connsiteY82" fmla="*/ 3175 h 2868172"/>
                <a:gd name="connsiteX83" fmla="*/ 4734189 w 12192000"/>
                <a:gd name="connsiteY83" fmla="*/ 0 h 2868172"/>
                <a:gd name="connsiteX84" fmla="*/ 4802453 w 12192000"/>
                <a:gd name="connsiteY84" fmla="*/ 3175 h 2868172"/>
                <a:gd name="connsiteX85" fmla="*/ 4862777 w 12192000"/>
                <a:gd name="connsiteY85" fmla="*/ 9525 h 2868172"/>
                <a:gd name="connsiteX86" fmla="*/ 4915165 w 12192000"/>
                <a:gd name="connsiteY86" fmla="*/ 20637 h 2868172"/>
                <a:gd name="connsiteX87" fmla="*/ 4961201 w 12192000"/>
                <a:gd name="connsiteY87" fmla="*/ 36512 h 2868172"/>
                <a:gd name="connsiteX88" fmla="*/ 5002477 w 12192000"/>
                <a:gd name="connsiteY88" fmla="*/ 52387 h 2868172"/>
                <a:gd name="connsiteX89" fmla="*/ 5038989 w 12192000"/>
                <a:gd name="connsiteY89" fmla="*/ 68262 h 2868172"/>
                <a:gd name="connsiteX90" fmla="*/ 5077090 w 12192000"/>
                <a:gd name="connsiteY90" fmla="*/ 87312 h 2868172"/>
                <a:gd name="connsiteX91" fmla="*/ 5115189 w 12192000"/>
                <a:gd name="connsiteY91" fmla="*/ 106362 h 2868172"/>
                <a:gd name="connsiteX92" fmla="*/ 5151701 w 12192000"/>
                <a:gd name="connsiteY92" fmla="*/ 125412 h 2868172"/>
                <a:gd name="connsiteX93" fmla="*/ 5192977 w 12192000"/>
                <a:gd name="connsiteY93" fmla="*/ 141287 h 2868172"/>
                <a:gd name="connsiteX94" fmla="*/ 5239014 w 12192000"/>
                <a:gd name="connsiteY94" fmla="*/ 155575 h 2868172"/>
                <a:gd name="connsiteX95" fmla="*/ 5291401 w 12192000"/>
                <a:gd name="connsiteY95" fmla="*/ 166687 h 2868172"/>
                <a:gd name="connsiteX96" fmla="*/ 5351727 w 12192000"/>
                <a:gd name="connsiteY96" fmla="*/ 174625 h 2868172"/>
                <a:gd name="connsiteX97" fmla="*/ 5410199 w 12192000"/>
                <a:gd name="connsiteY97" fmla="*/ 175985 h 2868172"/>
                <a:gd name="connsiteX98" fmla="*/ 5468671 w 12192000"/>
                <a:gd name="connsiteY98" fmla="*/ 174625 h 2868172"/>
                <a:gd name="connsiteX99" fmla="*/ 5528996 w 12192000"/>
                <a:gd name="connsiteY99" fmla="*/ 166687 h 2868172"/>
                <a:gd name="connsiteX100" fmla="*/ 5581383 w 12192000"/>
                <a:gd name="connsiteY100" fmla="*/ 155575 h 2868172"/>
                <a:gd name="connsiteX101" fmla="*/ 5627421 w 12192000"/>
                <a:gd name="connsiteY101" fmla="*/ 141287 h 2868172"/>
                <a:gd name="connsiteX102" fmla="*/ 5668696 w 12192000"/>
                <a:gd name="connsiteY102" fmla="*/ 125412 h 2868172"/>
                <a:gd name="connsiteX103" fmla="*/ 5705209 w 12192000"/>
                <a:gd name="connsiteY103" fmla="*/ 106362 h 2868172"/>
                <a:gd name="connsiteX104" fmla="*/ 5743308 w 12192000"/>
                <a:gd name="connsiteY104" fmla="*/ 87312 h 2868172"/>
                <a:gd name="connsiteX105" fmla="*/ 5781408 w 12192000"/>
                <a:gd name="connsiteY105" fmla="*/ 68262 h 2868172"/>
                <a:gd name="connsiteX106" fmla="*/ 5817921 w 12192000"/>
                <a:gd name="connsiteY106" fmla="*/ 52387 h 2868172"/>
                <a:gd name="connsiteX107" fmla="*/ 5859196 w 12192000"/>
                <a:gd name="connsiteY107" fmla="*/ 36512 h 2868172"/>
                <a:gd name="connsiteX108" fmla="*/ 5905234 w 12192000"/>
                <a:gd name="connsiteY108" fmla="*/ 20637 h 2868172"/>
                <a:gd name="connsiteX109" fmla="*/ 5957621 w 12192000"/>
                <a:gd name="connsiteY109" fmla="*/ 9525 h 2868172"/>
                <a:gd name="connsiteX110" fmla="*/ 6017947 w 12192000"/>
                <a:gd name="connsiteY110" fmla="*/ 3175 h 2868172"/>
                <a:gd name="connsiteX111" fmla="*/ 6086209 w 12192000"/>
                <a:gd name="connsiteY111" fmla="*/ 0 h 2868172"/>
                <a:gd name="connsiteX112" fmla="*/ 6095999 w 12192000"/>
                <a:gd name="connsiteY112" fmla="*/ 455 h 2868172"/>
                <a:gd name="connsiteX113" fmla="*/ 6105789 w 12192000"/>
                <a:gd name="connsiteY113" fmla="*/ 0 h 2868172"/>
                <a:gd name="connsiteX114" fmla="*/ 6174052 w 12192000"/>
                <a:gd name="connsiteY114" fmla="*/ 3175 h 2868172"/>
                <a:gd name="connsiteX115" fmla="*/ 6234377 w 12192000"/>
                <a:gd name="connsiteY115" fmla="*/ 9525 h 2868172"/>
                <a:gd name="connsiteX116" fmla="*/ 6286764 w 12192000"/>
                <a:gd name="connsiteY116" fmla="*/ 20637 h 2868172"/>
                <a:gd name="connsiteX117" fmla="*/ 6332802 w 12192000"/>
                <a:gd name="connsiteY117" fmla="*/ 36512 h 2868172"/>
                <a:gd name="connsiteX118" fmla="*/ 6374077 w 12192000"/>
                <a:gd name="connsiteY118" fmla="*/ 52387 h 2868172"/>
                <a:gd name="connsiteX119" fmla="*/ 6410589 w 12192000"/>
                <a:gd name="connsiteY119" fmla="*/ 68262 h 2868172"/>
                <a:gd name="connsiteX120" fmla="*/ 6448689 w 12192000"/>
                <a:gd name="connsiteY120" fmla="*/ 87312 h 2868172"/>
                <a:gd name="connsiteX121" fmla="*/ 6486789 w 12192000"/>
                <a:gd name="connsiteY121" fmla="*/ 106362 h 2868172"/>
                <a:gd name="connsiteX122" fmla="*/ 6523302 w 12192000"/>
                <a:gd name="connsiteY122" fmla="*/ 125412 h 2868172"/>
                <a:gd name="connsiteX123" fmla="*/ 6564577 w 12192000"/>
                <a:gd name="connsiteY123" fmla="*/ 141287 h 2868172"/>
                <a:gd name="connsiteX124" fmla="*/ 6610614 w 12192000"/>
                <a:gd name="connsiteY124" fmla="*/ 155575 h 2868172"/>
                <a:gd name="connsiteX125" fmla="*/ 6663002 w 12192000"/>
                <a:gd name="connsiteY125" fmla="*/ 166687 h 2868172"/>
                <a:gd name="connsiteX126" fmla="*/ 6723327 w 12192000"/>
                <a:gd name="connsiteY126" fmla="*/ 174625 h 2868172"/>
                <a:gd name="connsiteX127" fmla="*/ 6781799 w 12192000"/>
                <a:gd name="connsiteY127" fmla="*/ 175985 h 2868172"/>
                <a:gd name="connsiteX128" fmla="*/ 6840271 w 12192000"/>
                <a:gd name="connsiteY128" fmla="*/ 174625 h 2868172"/>
                <a:gd name="connsiteX129" fmla="*/ 6900596 w 12192000"/>
                <a:gd name="connsiteY129" fmla="*/ 166687 h 2868172"/>
                <a:gd name="connsiteX130" fmla="*/ 6952983 w 12192000"/>
                <a:gd name="connsiteY130" fmla="*/ 155575 h 2868172"/>
                <a:gd name="connsiteX131" fmla="*/ 6999021 w 12192000"/>
                <a:gd name="connsiteY131" fmla="*/ 141287 h 2868172"/>
                <a:gd name="connsiteX132" fmla="*/ 7040296 w 12192000"/>
                <a:gd name="connsiteY132" fmla="*/ 125412 h 2868172"/>
                <a:gd name="connsiteX133" fmla="*/ 7076808 w 12192000"/>
                <a:gd name="connsiteY133" fmla="*/ 106362 h 2868172"/>
                <a:gd name="connsiteX134" fmla="*/ 7114908 w 12192000"/>
                <a:gd name="connsiteY134" fmla="*/ 87312 h 2868172"/>
                <a:gd name="connsiteX135" fmla="*/ 7153008 w 12192000"/>
                <a:gd name="connsiteY135" fmla="*/ 68262 h 2868172"/>
                <a:gd name="connsiteX136" fmla="*/ 7189521 w 12192000"/>
                <a:gd name="connsiteY136" fmla="*/ 52387 h 2868172"/>
                <a:gd name="connsiteX137" fmla="*/ 7230796 w 12192000"/>
                <a:gd name="connsiteY137" fmla="*/ 36512 h 2868172"/>
                <a:gd name="connsiteX138" fmla="*/ 7276833 w 12192000"/>
                <a:gd name="connsiteY138" fmla="*/ 20637 h 2868172"/>
                <a:gd name="connsiteX139" fmla="*/ 7329221 w 12192000"/>
                <a:gd name="connsiteY139" fmla="*/ 9525 h 2868172"/>
                <a:gd name="connsiteX140" fmla="*/ 7389546 w 12192000"/>
                <a:gd name="connsiteY140" fmla="*/ 3175 h 2868172"/>
                <a:gd name="connsiteX141" fmla="*/ 7457808 w 12192000"/>
                <a:gd name="connsiteY141" fmla="*/ 0 h 2868172"/>
                <a:gd name="connsiteX142" fmla="*/ 7526071 w 12192000"/>
                <a:gd name="connsiteY142" fmla="*/ 3175 h 2868172"/>
                <a:gd name="connsiteX143" fmla="*/ 7586396 w 12192000"/>
                <a:gd name="connsiteY143" fmla="*/ 9525 h 2868172"/>
                <a:gd name="connsiteX144" fmla="*/ 7638783 w 12192000"/>
                <a:gd name="connsiteY144" fmla="*/ 20637 h 2868172"/>
                <a:gd name="connsiteX145" fmla="*/ 7684821 w 12192000"/>
                <a:gd name="connsiteY145" fmla="*/ 36512 h 2868172"/>
                <a:gd name="connsiteX146" fmla="*/ 7726096 w 12192000"/>
                <a:gd name="connsiteY146" fmla="*/ 52387 h 2868172"/>
                <a:gd name="connsiteX147" fmla="*/ 7762608 w 12192000"/>
                <a:gd name="connsiteY147" fmla="*/ 68262 h 2868172"/>
                <a:gd name="connsiteX148" fmla="*/ 7800708 w 12192000"/>
                <a:gd name="connsiteY148" fmla="*/ 87312 h 2868172"/>
                <a:gd name="connsiteX149" fmla="*/ 7838808 w 12192000"/>
                <a:gd name="connsiteY149" fmla="*/ 106362 h 2868172"/>
                <a:gd name="connsiteX150" fmla="*/ 7875321 w 12192000"/>
                <a:gd name="connsiteY150" fmla="*/ 125412 h 2868172"/>
                <a:gd name="connsiteX151" fmla="*/ 7916596 w 12192000"/>
                <a:gd name="connsiteY151" fmla="*/ 141287 h 2868172"/>
                <a:gd name="connsiteX152" fmla="*/ 7962633 w 12192000"/>
                <a:gd name="connsiteY152" fmla="*/ 155575 h 2868172"/>
                <a:gd name="connsiteX153" fmla="*/ 8015021 w 12192000"/>
                <a:gd name="connsiteY153" fmla="*/ 166687 h 2868172"/>
                <a:gd name="connsiteX154" fmla="*/ 8075346 w 12192000"/>
                <a:gd name="connsiteY154" fmla="*/ 174625 h 2868172"/>
                <a:gd name="connsiteX155" fmla="*/ 8143608 w 12192000"/>
                <a:gd name="connsiteY155" fmla="*/ 176212 h 2868172"/>
                <a:gd name="connsiteX156" fmla="*/ 8211871 w 12192000"/>
                <a:gd name="connsiteY156" fmla="*/ 174625 h 2868172"/>
                <a:gd name="connsiteX157" fmla="*/ 8272196 w 12192000"/>
                <a:gd name="connsiteY157" fmla="*/ 166687 h 2868172"/>
                <a:gd name="connsiteX158" fmla="*/ 8324583 w 12192000"/>
                <a:gd name="connsiteY158" fmla="*/ 155575 h 2868172"/>
                <a:gd name="connsiteX159" fmla="*/ 8370621 w 12192000"/>
                <a:gd name="connsiteY159" fmla="*/ 141287 h 2868172"/>
                <a:gd name="connsiteX160" fmla="*/ 8411896 w 12192000"/>
                <a:gd name="connsiteY160" fmla="*/ 125412 h 2868172"/>
                <a:gd name="connsiteX161" fmla="*/ 8448408 w 12192000"/>
                <a:gd name="connsiteY161" fmla="*/ 106362 h 2868172"/>
                <a:gd name="connsiteX162" fmla="*/ 8486508 w 12192000"/>
                <a:gd name="connsiteY162" fmla="*/ 87312 h 2868172"/>
                <a:gd name="connsiteX163" fmla="*/ 8524608 w 12192000"/>
                <a:gd name="connsiteY163" fmla="*/ 68262 h 2868172"/>
                <a:gd name="connsiteX164" fmla="*/ 8561120 w 12192000"/>
                <a:gd name="connsiteY164" fmla="*/ 52387 h 2868172"/>
                <a:gd name="connsiteX165" fmla="*/ 8602396 w 12192000"/>
                <a:gd name="connsiteY165" fmla="*/ 36512 h 2868172"/>
                <a:gd name="connsiteX166" fmla="*/ 8648432 w 12192000"/>
                <a:gd name="connsiteY166" fmla="*/ 20637 h 2868172"/>
                <a:gd name="connsiteX167" fmla="*/ 8700820 w 12192000"/>
                <a:gd name="connsiteY167" fmla="*/ 9525 h 2868172"/>
                <a:gd name="connsiteX168" fmla="*/ 8761146 w 12192000"/>
                <a:gd name="connsiteY168" fmla="*/ 3175 h 2868172"/>
                <a:gd name="connsiteX169" fmla="*/ 8827820 w 12192000"/>
                <a:gd name="connsiteY169" fmla="*/ 0 h 2868172"/>
                <a:gd name="connsiteX170" fmla="*/ 8897670 w 12192000"/>
                <a:gd name="connsiteY170" fmla="*/ 3175 h 2868172"/>
                <a:gd name="connsiteX171" fmla="*/ 8957996 w 12192000"/>
                <a:gd name="connsiteY171" fmla="*/ 9525 h 2868172"/>
                <a:gd name="connsiteX172" fmla="*/ 9010382 w 12192000"/>
                <a:gd name="connsiteY172" fmla="*/ 20637 h 2868172"/>
                <a:gd name="connsiteX173" fmla="*/ 9056420 w 12192000"/>
                <a:gd name="connsiteY173" fmla="*/ 36512 h 2868172"/>
                <a:gd name="connsiteX174" fmla="*/ 9097696 w 12192000"/>
                <a:gd name="connsiteY174" fmla="*/ 52387 h 2868172"/>
                <a:gd name="connsiteX175" fmla="*/ 9134208 w 12192000"/>
                <a:gd name="connsiteY175" fmla="*/ 68262 h 2868172"/>
                <a:gd name="connsiteX176" fmla="*/ 9172308 w 12192000"/>
                <a:gd name="connsiteY176" fmla="*/ 87312 h 2868172"/>
                <a:gd name="connsiteX177" fmla="*/ 9210408 w 12192000"/>
                <a:gd name="connsiteY177" fmla="*/ 106362 h 2868172"/>
                <a:gd name="connsiteX178" fmla="*/ 9246920 w 12192000"/>
                <a:gd name="connsiteY178" fmla="*/ 125412 h 2868172"/>
                <a:gd name="connsiteX179" fmla="*/ 9288196 w 12192000"/>
                <a:gd name="connsiteY179" fmla="*/ 141287 h 2868172"/>
                <a:gd name="connsiteX180" fmla="*/ 9334232 w 12192000"/>
                <a:gd name="connsiteY180" fmla="*/ 155575 h 2868172"/>
                <a:gd name="connsiteX181" fmla="*/ 9386620 w 12192000"/>
                <a:gd name="connsiteY181" fmla="*/ 166687 h 2868172"/>
                <a:gd name="connsiteX182" fmla="*/ 9446946 w 12192000"/>
                <a:gd name="connsiteY182" fmla="*/ 174625 h 2868172"/>
                <a:gd name="connsiteX183" fmla="*/ 9515208 w 12192000"/>
                <a:gd name="connsiteY183" fmla="*/ 176212 h 2868172"/>
                <a:gd name="connsiteX184" fmla="*/ 9583470 w 12192000"/>
                <a:gd name="connsiteY184" fmla="*/ 174625 h 2868172"/>
                <a:gd name="connsiteX185" fmla="*/ 9643796 w 12192000"/>
                <a:gd name="connsiteY185" fmla="*/ 166687 h 2868172"/>
                <a:gd name="connsiteX186" fmla="*/ 9696182 w 12192000"/>
                <a:gd name="connsiteY186" fmla="*/ 155575 h 2868172"/>
                <a:gd name="connsiteX187" fmla="*/ 9742220 w 12192000"/>
                <a:gd name="connsiteY187" fmla="*/ 141287 h 2868172"/>
                <a:gd name="connsiteX188" fmla="*/ 9783496 w 12192000"/>
                <a:gd name="connsiteY188" fmla="*/ 125412 h 2868172"/>
                <a:gd name="connsiteX189" fmla="*/ 9820008 w 12192000"/>
                <a:gd name="connsiteY189" fmla="*/ 106362 h 2868172"/>
                <a:gd name="connsiteX190" fmla="*/ 9896208 w 12192000"/>
                <a:gd name="connsiteY190" fmla="*/ 68262 h 2868172"/>
                <a:gd name="connsiteX191" fmla="*/ 9932720 w 12192000"/>
                <a:gd name="connsiteY191" fmla="*/ 52387 h 2868172"/>
                <a:gd name="connsiteX192" fmla="*/ 9973996 w 12192000"/>
                <a:gd name="connsiteY192" fmla="*/ 36512 h 2868172"/>
                <a:gd name="connsiteX193" fmla="*/ 10020032 w 12192000"/>
                <a:gd name="connsiteY193" fmla="*/ 20637 h 2868172"/>
                <a:gd name="connsiteX194" fmla="*/ 10072420 w 12192000"/>
                <a:gd name="connsiteY194" fmla="*/ 9525 h 2868172"/>
                <a:gd name="connsiteX195" fmla="*/ 10132746 w 12192000"/>
                <a:gd name="connsiteY195" fmla="*/ 3175 h 2868172"/>
                <a:gd name="connsiteX196" fmla="*/ 10201008 w 12192000"/>
                <a:gd name="connsiteY196" fmla="*/ 0 h 2868172"/>
                <a:gd name="connsiteX197" fmla="*/ 10269270 w 12192000"/>
                <a:gd name="connsiteY197" fmla="*/ 3175 h 2868172"/>
                <a:gd name="connsiteX198" fmla="*/ 10329596 w 12192000"/>
                <a:gd name="connsiteY198" fmla="*/ 9525 h 2868172"/>
                <a:gd name="connsiteX199" fmla="*/ 10381982 w 12192000"/>
                <a:gd name="connsiteY199" fmla="*/ 20637 h 2868172"/>
                <a:gd name="connsiteX200" fmla="*/ 10428020 w 12192000"/>
                <a:gd name="connsiteY200" fmla="*/ 36512 h 2868172"/>
                <a:gd name="connsiteX201" fmla="*/ 10469296 w 12192000"/>
                <a:gd name="connsiteY201" fmla="*/ 52387 h 2868172"/>
                <a:gd name="connsiteX202" fmla="*/ 10505808 w 12192000"/>
                <a:gd name="connsiteY202" fmla="*/ 68262 h 2868172"/>
                <a:gd name="connsiteX203" fmla="*/ 10543908 w 12192000"/>
                <a:gd name="connsiteY203" fmla="*/ 87312 h 2868172"/>
                <a:gd name="connsiteX204" fmla="*/ 10582008 w 12192000"/>
                <a:gd name="connsiteY204" fmla="*/ 106362 h 2868172"/>
                <a:gd name="connsiteX205" fmla="*/ 10618520 w 12192000"/>
                <a:gd name="connsiteY205" fmla="*/ 125412 h 2868172"/>
                <a:gd name="connsiteX206" fmla="*/ 10659796 w 12192000"/>
                <a:gd name="connsiteY206" fmla="*/ 141287 h 2868172"/>
                <a:gd name="connsiteX207" fmla="*/ 10705832 w 12192000"/>
                <a:gd name="connsiteY207" fmla="*/ 155575 h 2868172"/>
                <a:gd name="connsiteX208" fmla="*/ 10758220 w 12192000"/>
                <a:gd name="connsiteY208" fmla="*/ 166687 h 2868172"/>
                <a:gd name="connsiteX209" fmla="*/ 10818546 w 12192000"/>
                <a:gd name="connsiteY209" fmla="*/ 174625 h 2868172"/>
                <a:gd name="connsiteX210" fmla="*/ 10886808 w 12192000"/>
                <a:gd name="connsiteY210" fmla="*/ 176212 h 2868172"/>
                <a:gd name="connsiteX211" fmla="*/ 10955070 w 12192000"/>
                <a:gd name="connsiteY211" fmla="*/ 174625 h 2868172"/>
                <a:gd name="connsiteX212" fmla="*/ 11015396 w 12192000"/>
                <a:gd name="connsiteY212" fmla="*/ 166687 h 2868172"/>
                <a:gd name="connsiteX213" fmla="*/ 11067782 w 12192000"/>
                <a:gd name="connsiteY213" fmla="*/ 155575 h 2868172"/>
                <a:gd name="connsiteX214" fmla="*/ 11113820 w 12192000"/>
                <a:gd name="connsiteY214" fmla="*/ 141287 h 2868172"/>
                <a:gd name="connsiteX215" fmla="*/ 11155096 w 12192000"/>
                <a:gd name="connsiteY215" fmla="*/ 125412 h 2868172"/>
                <a:gd name="connsiteX216" fmla="*/ 11191608 w 12192000"/>
                <a:gd name="connsiteY216" fmla="*/ 106362 h 2868172"/>
                <a:gd name="connsiteX217" fmla="*/ 11229708 w 12192000"/>
                <a:gd name="connsiteY217" fmla="*/ 87312 h 2868172"/>
                <a:gd name="connsiteX218" fmla="*/ 11267808 w 12192000"/>
                <a:gd name="connsiteY218" fmla="*/ 68262 h 2868172"/>
                <a:gd name="connsiteX219" fmla="*/ 11304320 w 12192000"/>
                <a:gd name="connsiteY219" fmla="*/ 52387 h 2868172"/>
                <a:gd name="connsiteX220" fmla="*/ 11345596 w 12192000"/>
                <a:gd name="connsiteY220" fmla="*/ 36512 h 2868172"/>
                <a:gd name="connsiteX221" fmla="*/ 11391632 w 12192000"/>
                <a:gd name="connsiteY221" fmla="*/ 20637 h 2868172"/>
                <a:gd name="connsiteX222" fmla="*/ 11444020 w 12192000"/>
                <a:gd name="connsiteY222" fmla="*/ 9525 h 2868172"/>
                <a:gd name="connsiteX223" fmla="*/ 11504346 w 12192000"/>
                <a:gd name="connsiteY223" fmla="*/ 3175 h 2868172"/>
                <a:gd name="connsiteX224" fmla="*/ 11572608 w 12192000"/>
                <a:gd name="connsiteY224" fmla="*/ 0 h 2868172"/>
                <a:gd name="connsiteX225" fmla="*/ 11640870 w 12192000"/>
                <a:gd name="connsiteY225" fmla="*/ 3175 h 2868172"/>
                <a:gd name="connsiteX226" fmla="*/ 11701196 w 12192000"/>
                <a:gd name="connsiteY226" fmla="*/ 9525 h 2868172"/>
                <a:gd name="connsiteX227" fmla="*/ 11753582 w 12192000"/>
                <a:gd name="connsiteY227" fmla="*/ 20637 h 2868172"/>
                <a:gd name="connsiteX228" fmla="*/ 11799620 w 12192000"/>
                <a:gd name="connsiteY228" fmla="*/ 36512 h 2868172"/>
                <a:gd name="connsiteX229" fmla="*/ 11840896 w 12192000"/>
                <a:gd name="connsiteY229" fmla="*/ 52387 h 2868172"/>
                <a:gd name="connsiteX230" fmla="*/ 11877408 w 12192000"/>
                <a:gd name="connsiteY230" fmla="*/ 68262 h 2868172"/>
                <a:gd name="connsiteX231" fmla="*/ 11915508 w 12192000"/>
                <a:gd name="connsiteY231" fmla="*/ 87312 h 2868172"/>
                <a:gd name="connsiteX232" fmla="*/ 11953608 w 12192000"/>
                <a:gd name="connsiteY232" fmla="*/ 106362 h 2868172"/>
                <a:gd name="connsiteX233" fmla="*/ 11990120 w 12192000"/>
                <a:gd name="connsiteY233" fmla="*/ 125412 h 2868172"/>
                <a:gd name="connsiteX234" fmla="*/ 12031396 w 12192000"/>
                <a:gd name="connsiteY234" fmla="*/ 141287 h 2868172"/>
                <a:gd name="connsiteX235" fmla="*/ 12077432 w 12192000"/>
                <a:gd name="connsiteY235" fmla="*/ 155575 h 2868172"/>
                <a:gd name="connsiteX236" fmla="*/ 12129820 w 12192000"/>
                <a:gd name="connsiteY236" fmla="*/ 166688 h 2868172"/>
                <a:gd name="connsiteX237" fmla="*/ 12190146 w 12192000"/>
                <a:gd name="connsiteY237" fmla="*/ 174625 h 2868172"/>
                <a:gd name="connsiteX238" fmla="*/ 12192000 w 12192000"/>
                <a:gd name="connsiteY238" fmla="*/ 174668 h 2868172"/>
                <a:gd name="connsiteX239" fmla="*/ 12192000 w 12192000"/>
                <a:gd name="connsiteY239" fmla="*/ 319047 h 2868172"/>
                <a:gd name="connsiteX240" fmla="*/ 12192000 w 12192000"/>
                <a:gd name="connsiteY240" fmla="*/ 885826 h 2868172"/>
                <a:gd name="connsiteX241" fmla="*/ 12192000 w 12192000"/>
                <a:gd name="connsiteY241" fmla="*/ 1030205 h 2868172"/>
                <a:gd name="connsiteX242" fmla="*/ 12192000 w 12192000"/>
                <a:gd name="connsiteY242" fmla="*/ 1553722 h 2868172"/>
                <a:gd name="connsiteX243" fmla="*/ 12192000 w 12192000"/>
                <a:gd name="connsiteY243" fmla="*/ 1787292 h 2868172"/>
                <a:gd name="connsiteX244" fmla="*/ 12192000 w 12192000"/>
                <a:gd name="connsiteY244" fmla="*/ 1931671 h 2868172"/>
                <a:gd name="connsiteX245" fmla="*/ 12192000 w 12192000"/>
                <a:gd name="connsiteY245" fmla="*/ 2868172 h 2868172"/>
                <a:gd name="connsiteX246" fmla="*/ 12191997 w 12192000"/>
                <a:gd name="connsiteY246" fmla="*/ 2868172 h 2868172"/>
                <a:gd name="connsiteX247" fmla="*/ 1 w 12192000"/>
                <a:gd name="connsiteY247" fmla="*/ 2868172 h 2868172"/>
                <a:gd name="connsiteX248" fmla="*/ 0 w 12192000"/>
                <a:gd name="connsiteY248" fmla="*/ 2868172 h 2868172"/>
                <a:gd name="connsiteX249" fmla="*/ 0 w 12192000"/>
                <a:gd name="connsiteY249" fmla="*/ 1931671 h 2868172"/>
                <a:gd name="connsiteX250" fmla="*/ 0 w 12192000"/>
                <a:gd name="connsiteY250" fmla="*/ 1787292 h 2868172"/>
                <a:gd name="connsiteX251" fmla="*/ 0 w 12192000"/>
                <a:gd name="connsiteY251" fmla="*/ 1553722 h 2868172"/>
                <a:gd name="connsiteX252" fmla="*/ 0 w 12192000"/>
                <a:gd name="connsiteY252" fmla="*/ 1030205 h 2868172"/>
                <a:gd name="connsiteX253" fmla="*/ 0 w 12192000"/>
                <a:gd name="connsiteY253" fmla="*/ 885826 h 2868172"/>
                <a:gd name="connsiteX254" fmla="*/ 0 w 12192000"/>
                <a:gd name="connsiteY254" fmla="*/ 319047 h 2868172"/>
                <a:gd name="connsiteX255" fmla="*/ 0 w 12192000"/>
                <a:gd name="connsiteY255" fmla="*/ 174668 h 2868172"/>
                <a:gd name="connsiteX256" fmla="*/ 1852 w 12192000"/>
                <a:gd name="connsiteY256" fmla="*/ 174625 h 2868172"/>
                <a:gd name="connsiteX257" fmla="*/ 62177 w 12192000"/>
                <a:gd name="connsiteY257" fmla="*/ 166687 h 2868172"/>
                <a:gd name="connsiteX258" fmla="*/ 114564 w 12192000"/>
                <a:gd name="connsiteY258" fmla="*/ 155575 h 2868172"/>
                <a:gd name="connsiteX259" fmla="*/ 160602 w 12192000"/>
                <a:gd name="connsiteY259" fmla="*/ 141287 h 2868172"/>
                <a:gd name="connsiteX260" fmla="*/ 201877 w 12192000"/>
                <a:gd name="connsiteY260" fmla="*/ 125412 h 2868172"/>
                <a:gd name="connsiteX261" fmla="*/ 238389 w 12192000"/>
                <a:gd name="connsiteY261" fmla="*/ 106362 h 2868172"/>
                <a:gd name="connsiteX262" fmla="*/ 276489 w 12192000"/>
                <a:gd name="connsiteY262" fmla="*/ 87312 h 2868172"/>
                <a:gd name="connsiteX263" fmla="*/ 314589 w 12192000"/>
                <a:gd name="connsiteY263" fmla="*/ 68262 h 2868172"/>
                <a:gd name="connsiteX264" fmla="*/ 351102 w 12192000"/>
                <a:gd name="connsiteY264" fmla="*/ 52387 h 2868172"/>
                <a:gd name="connsiteX265" fmla="*/ 392377 w 12192000"/>
                <a:gd name="connsiteY265" fmla="*/ 36512 h 2868172"/>
                <a:gd name="connsiteX266" fmla="*/ 438414 w 12192000"/>
                <a:gd name="connsiteY266" fmla="*/ 20637 h 2868172"/>
                <a:gd name="connsiteX267" fmla="*/ 490802 w 12192000"/>
                <a:gd name="connsiteY267" fmla="*/ 9525 h 2868172"/>
                <a:gd name="connsiteX268" fmla="*/ 551127 w 12192000"/>
                <a:gd name="connsiteY268" fmla="*/ 3175 h 286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</a:cxnLst>
              <a:rect l="l" t="t" r="r" b="b"/>
              <a:pathLst>
                <a:path w="12192000" h="2868172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7"/>
                  </a:lnTo>
                  <a:lnTo>
                    <a:pt x="12192000" y="885826"/>
                  </a:lnTo>
                  <a:lnTo>
                    <a:pt x="12192000" y="1030205"/>
                  </a:lnTo>
                  <a:lnTo>
                    <a:pt x="12192000" y="1553722"/>
                  </a:lnTo>
                  <a:lnTo>
                    <a:pt x="12192000" y="1787292"/>
                  </a:lnTo>
                  <a:lnTo>
                    <a:pt x="12192000" y="1931671"/>
                  </a:lnTo>
                  <a:lnTo>
                    <a:pt x="12192000" y="2868172"/>
                  </a:lnTo>
                  <a:lnTo>
                    <a:pt x="12191997" y="2868172"/>
                  </a:lnTo>
                  <a:lnTo>
                    <a:pt x="1" y="2868172"/>
                  </a:lnTo>
                  <a:lnTo>
                    <a:pt x="0" y="2868172"/>
                  </a:lnTo>
                  <a:lnTo>
                    <a:pt x="0" y="1931671"/>
                  </a:lnTo>
                  <a:lnTo>
                    <a:pt x="0" y="1787292"/>
                  </a:lnTo>
                  <a:lnTo>
                    <a:pt x="0" y="1553722"/>
                  </a:lnTo>
                  <a:lnTo>
                    <a:pt x="0" y="1030205"/>
                  </a:lnTo>
                  <a:lnTo>
                    <a:pt x="0" y="885826"/>
                  </a:lnTo>
                  <a:lnTo>
                    <a:pt x="0" y="319047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A502461-DBD9-4B84-92C9-8D95C948D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845450"/>
              <a:ext cx="12192000" cy="3012550"/>
            </a:xfrm>
            <a:custGeom>
              <a:avLst/>
              <a:gdLst>
                <a:gd name="connsiteX0" fmla="*/ 619389 w 12192000"/>
                <a:gd name="connsiteY0" fmla="*/ 0 h 3012550"/>
                <a:gd name="connsiteX1" fmla="*/ 687652 w 12192000"/>
                <a:gd name="connsiteY1" fmla="*/ 3175 h 3012550"/>
                <a:gd name="connsiteX2" fmla="*/ 747977 w 12192000"/>
                <a:gd name="connsiteY2" fmla="*/ 9525 h 3012550"/>
                <a:gd name="connsiteX3" fmla="*/ 800364 w 12192000"/>
                <a:gd name="connsiteY3" fmla="*/ 20637 h 3012550"/>
                <a:gd name="connsiteX4" fmla="*/ 846402 w 12192000"/>
                <a:gd name="connsiteY4" fmla="*/ 36512 h 3012550"/>
                <a:gd name="connsiteX5" fmla="*/ 887677 w 12192000"/>
                <a:gd name="connsiteY5" fmla="*/ 52387 h 3012550"/>
                <a:gd name="connsiteX6" fmla="*/ 924189 w 12192000"/>
                <a:gd name="connsiteY6" fmla="*/ 68262 h 3012550"/>
                <a:gd name="connsiteX7" fmla="*/ 962289 w 12192000"/>
                <a:gd name="connsiteY7" fmla="*/ 87312 h 3012550"/>
                <a:gd name="connsiteX8" fmla="*/ 1000389 w 12192000"/>
                <a:gd name="connsiteY8" fmla="*/ 106362 h 3012550"/>
                <a:gd name="connsiteX9" fmla="*/ 1036902 w 12192000"/>
                <a:gd name="connsiteY9" fmla="*/ 125412 h 3012550"/>
                <a:gd name="connsiteX10" fmla="*/ 1078177 w 12192000"/>
                <a:gd name="connsiteY10" fmla="*/ 141287 h 3012550"/>
                <a:gd name="connsiteX11" fmla="*/ 1124214 w 12192000"/>
                <a:gd name="connsiteY11" fmla="*/ 155575 h 3012550"/>
                <a:gd name="connsiteX12" fmla="*/ 1176602 w 12192000"/>
                <a:gd name="connsiteY12" fmla="*/ 166687 h 3012550"/>
                <a:gd name="connsiteX13" fmla="*/ 1236927 w 12192000"/>
                <a:gd name="connsiteY13" fmla="*/ 174625 h 3012550"/>
                <a:gd name="connsiteX14" fmla="*/ 1305189 w 12192000"/>
                <a:gd name="connsiteY14" fmla="*/ 176212 h 3012550"/>
                <a:gd name="connsiteX15" fmla="*/ 1373452 w 12192000"/>
                <a:gd name="connsiteY15" fmla="*/ 174625 h 3012550"/>
                <a:gd name="connsiteX16" fmla="*/ 1433777 w 12192000"/>
                <a:gd name="connsiteY16" fmla="*/ 166687 h 3012550"/>
                <a:gd name="connsiteX17" fmla="*/ 1486164 w 12192000"/>
                <a:gd name="connsiteY17" fmla="*/ 155575 h 3012550"/>
                <a:gd name="connsiteX18" fmla="*/ 1532202 w 12192000"/>
                <a:gd name="connsiteY18" fmla="*/ 141287 h 3012550"/>
                <a:gd name="connsiteX19" fmla="*/ 1573477 w 12192000"/>
                <a:gd name="connsiteY19" fmla="*/ 125412 h 3012550"/>
                <a:gd name="connsiteX20" fmla="*/ 1609989 w 12192000"/>
                <a:gd name="connsiteY20" fmla="*/ 106362 h 3012550"/>
                <a:gd name="connsiteX21" fmla="*/ 1648089 w 12192000"/>
                <a:gd name="connsiteY21" fmla="*/ 87312 h 3012550"/>
                <a:gd name="connsiteX22" fmla="*/ 1686189 w 12192000"/>
                <a:gd name="connsiteY22" fmla="*/ 68262 h 3012550"/>
                <a:gd name="connsiteX23" fmla="*/ 1722702 w 12192000"/>
                <a:gd name="connsiteY23" fmla="*/ 52387 h 3012550"/>
                <a:gd name="connsiteX24" fmla="*/ 1763977 w 12192000"/>
                <a:gd name="connsiteY24" fmla="*/ 36512 h 3012550"/>
                <a:gd name="connsiteX25" fmla="*/ 1810014 w 12192000"/>
                <a:gd name="connsiteY25" fmla="*/ 20637 h 3012550"/>
                <a:gd name="connsiteX26" fmla="*/ 1862402 w 12192000"/>
                <a:gd name="connsiteY26" fmla="*/ 9525 h 3012550"/>
                <a:gd name="connsiteX27" fmla="*/ 1922727 w 12192000"/>
                <a:gd name="connsiteY27" fmla="*/ 3175 h 3012550"/>
                <a:gd name="connsiteX28" fmla="*/ 1990989 w 12192000"/>
                <a:gd name="connsiteY28" fmla="*/ 0 h 3012550"/>
                <a:gd name="connsiteX29" fmla="*/ 2059252 w 12192000"/>
                <a:gd name="connsiteY29" fmla="*/ 3175 h 3012550"/>
                <a:gd name="connsiteX30" fmla="*/ 2119577 w 12192000"/>
                <a:gd name="connsiteY30" fmla="*/ 9525 h 3012550"/>
                <a:gd name="connsiteX31" fmla="*/ 2171964 w 12192000"/>
                <a:gd name="connsiteY31" fmla="*/ 20637 h 3012550"/>
                <a:gd name="connsiteX32" fmla="*/ 2218002 w 12192000"/>
                <a:gd name="connsiteY32" fmla="*/ 36512 h 3012550"/>
                <a:gd name="connsiteX33" fmla="*/ 2259277 w 12192000"/>
                <a:gd name="connsiteY33" fmla="*/ 52387 h 3012550"/>
                <a:gd name="connsiteX34" fmla="*/ 2295789 w 12192000"/>
                <a:gd name="connsiteY34" fmla="*/ 68262 h 3012550"/>
                <a:gd name="connsiteX35" fmla="*/ 2333889 w 12192000"/>
                <a:gd name="connsiteY35" fmla="*/ 87312 h 3012550"/>
                <a:gd name="connsiteX36" fmla="*/ 2371989 w 12192000"/>
                <a:gd name="connsiteY36" fmla="*/ 106362 h 3012550"/>
                <a:gd name="connsiteX37" fmla="*/ 2408502 w 12192000"/>
                <a:gd name="connsiteY37" fmla="*/ 125412 h 3012550"/>
                <a:gd name="connsiteX38" fmla="*/ 2449777 w 12192000"/>
                <a:gd name="connsiteY38" fmla="*/ 141287 h 3012550"/>
                <a:gd name="connsiteX39" fmla="*/ 2495814 w 12192000"/>
                <a:gd name="connsiteY39" fmla="*/ 155575 h 3012550"/>
                <a:gd name="connsiteX40" fmla="*/ 2548202 w 12192000"/>
                <a:gd name="connsiteY40" fmla="*/ 166687 h 3012550"/>
                <a:gd name="connsiteX41" fmla="*/ 2608527 w 12192000"/>
                <a:gd name="connsiteY41" fmla="*/ 174625 h 3012550"/>
                <a:gd name="connsiteX42" fmla="*/ 2676789 w 12192000"/>
                <a:gd name="connsiteY42" fmla="*/ 176212 h 3012550"/>
                <a:gd name="connsiteX43" fmla="*/ 2745052 w 12192000"/>
                <a:gd name="connsiteY43" fmla="*/ 174625 h 3012550"/>
                <a:gd name="connsiteX44" fmla="*/ 2805377 w 12192000"/>
                <a:gd name="connsiteY44" fmla="*/ 166687 h 3012550"/>
                <a:gd name="connsiteX45" fmla="*/ 2857764 w 12192000"/>
                <a:gd name="connsiteY45" fmla="*/ 155575 h 3012550"/>
                <a:gd name="connsiteX46" fmla="*/ 2903802 w 12192000"/>
                <a:gd name="connsiteY46" fmla="*/ 141287 h 3012550"/>
                <a:gd name="connsiteX47" fmla="*/ 2945077 w 12192000"/>
                <a:gd name="connsiteY47" fmla="*/ 125412 h 3012550"/>
                <a:gd name="connsiteX48" fmla="*/ 2981589 w 12192000"/>
                <a:gd name="connsiteY48" fmla="*/ 106362 h 3012550"/>
                <a:gd name="connsiteX49" fmla="*/ 3019689 w 12192000"/>
                <a:gd name="connsiteY49" fmla="*/ 87312 h 3012550"/>
                <a:gd name="connsiteX50" fmla="*/ 3057789 w 12192000"/>
                <a:gd name="connsiteY50" fmla="*/ 68262 h 3012550"/>
                <a:gd name="connsiteX51" fmla="*/ 3094302 w 12192000"/>
                <a:gd name="connsiteY51" fmla="*/ 52387 h 3012550"/>
                <a:gd name="connsiteX52" fmla="*/ 3135577 w 12192000"/>
                <a:gd name="connsiteY52" fmla="*/ 36512 h 3012550"/>
                <a:gd name="connsiteX53" fmla="*/ 3181614 w 12192000"/>
                <a:gd name="connsiteY53" fmla="*/ 20637 h 3012550"/>
                <a:gd name="connsiteX54" fmla="*/ 3234002 w 12192000"/>
                <a:gd name="connsiteY54" fmla="*/ 9525 h 3012550"/>
                <a:gd name="connsiteX55" fmla="*/ 3294327 w 12192000"/>
                <a:gd name="connsiteY55" fmla="*/ 3175 h 3012550"/>
                <a:gd name="connsiteX56" fmla="*/ 3361002 w 12192000"/>
                <a:gd name="connsiteY56" fmla="*/ 0 h 3012550"/>
                <a:gd name="connsiteX57" fmla="*/ 3430852 w 12192000"/>
                <a:gd name="connsiteY57" fmla="*/ 3175 h 3012550"/>
                <a:gd name="connsiteX58" fmla="*/ 3491177 w 12192000"/>
                <a:gd name="connsiteY58" fmla="*/ 9525 h 3012550"/>
                <a:gd name="connsiteX59" fmla="*/ 3543564 w 12192000"/>
                <a:gd name="connsiteY59" fmla="*/ 20637 h 3012550"/>
                <a:gd name="connsiteX60" fmla="*/ 3589602 w 12192000"/>
                <a:gd name="connsiteY60" fmla="*/ 36512 h 3012550"/>
                <a:gd name="connsiteX61" fmla="*/ 3630877 w 12192000"/>
                <a:gd name="connsiteY61" fmla="*/ 52387 h 3012550"/>
                <a:gd name="connsiteX62" fmla="*/ 3667389 w 12192000"/>
                <a:gd name="connsiteY62" fmla="*/ 68262 h 3012550"/>
                <a:gd name="connsiteX63" fmla="*/ 3705489 w 12192000"/>
                <a:gd name="connsiteY63" fmla="*/ 87312 h 3012550"/>
                <a:gd name="connsiteX64" fmla="*/ 3743589 w 12192000"/>
                <a:gd name="connsiteY64" fmla="*/ 106362 h 3012550"/>
                <a:gd name="connsiteX65" fmla="*/ 3780102 w 12192000"/>
                <a:gd name="connsiteY65" fmla="*/ 125412 h 3012550"/>
                <a:gd name="connsiteX66" fmla="*/ 3821377 w 12192000"/>
                <a:gd name="connsiteY66" fmla="*/ 141287 h 3012550"/>
                <a:gd name="connsiteX67" fmla="*/ 3867414 w 12192000"/>
                <a:gd name="connsiteY67" fmla="*/ 155575 h 3012550"/>
                <a:gd name="connsiteX68" fmla="*/ 3919802 w 12192000"/>
                <a:gd name="connsiteY68" fmla="*/ 166687 h 3012550"/>
                <a:gd name="connsiteX69" fmla="*/ 3980127 w 12192000"/>
                <a:gd name="connsiteY69" fmla="*/ 174625 h 3012550"/>
                <a:gd name="connsiteX70" fmla="*/ 4048389 w 12192000"/>
                <a:gd name="connsiteY70" fmla="*/ 176212 h 3012550"/>
                <a:gd name="connsiteX71" fmla="*/ 4116652 w 12192000"/>
                <a:gd name="connsiteY71" fmla="*/ 174625 h 3012550"/>
                <a:gd name="connsiteX72" fmla="*/ 4176977 w 12192000"/>
                <a:gd name="connsiteY72" fmla="*/ 166687 h 3012550"/>
                <a:gd name="connsiteX73" fmla="*/ 4229364 w 12192000"/>
                <a:gd name="connsiteY73" fmla="*/ 155575 h 3012550"/>
                <a:gd name="connsiteX74" fmla="*/ 4275402 w 12192000"/>
                <a:gd name="connsiteY74" fmla="*/ 141287 h 3012550"/>
                <a:gd name="connsiteX75" fmla="*/ 4316677 w 12192000"/>
                <a:gd name="connsiteY75" fmla="*/ 125412 h 3012550"/>
                <a:gd name="connsiteX76" fmla="*/ 4353189 w 12192000"/>
                <a:gd name="connsiteY76" fmla="*/ 106362 h 3012550"/>
                <a:gd name="connsiteX77" fmla="*/ 4429389 w 12192000"/>
                <a:gd name="connsiteY77" fmla="*/ 68262 h 3012550"/>
                <a:gd name="connsiteX78" fmla="*/ 4465902 w 12192000"/>
                <a:gd name="connsiteY78" fmla="*/ 52387 h 3012550"/>
                <a:gd name="connsiteX79" fmla="*/ 4507177 w 12192000"/>
                <a:gd name="connsiteY79" fmla="*/ 36512 h 3012550"/>
                <a:gd name="connsiteX80" fmla="*/ 4553215 w 12192000"/>
                <a:gd name="connsiteY80" fmla="*/ 20637 h 3012550"/>
                <a:gd name="connsiteX81" fmla="*/ 4605602 w 12192000"/>
                <a:gd name="connsiteY81" fmla="*/ 9525 h 3012550"/>
                <a:gd name="connsiteX82" fmla="*/ 4665928 w 12192000"/>
                <a:gd name="connsiteY82" fmla="*/ 3175 h 3012550"/>
                <a:gd name="connsiteX83" fmla="*/ 4734189 w 12192000"/>
                <a:gd name="connsiteY83" fmla="*/ 0 h 3012550"/>
                <a:gd name="connsiteX84" fmla="*/ 4802453 w 12192000"/>
                <a:gd name="connsiteY84" fmla="*/ 3175 h 3012550"/>
                <a:gd name="connsiteX85" fmla="*/ 4862777 w 12192000"/>
                <a:gd name="connsiteY85" fmla="*/ 9525 h 3012550"/>
                <a:gd name="connsiteX86" fmla="*/ 4915165 w 12192000"/>
                <a:gd name="connsiteY86" fmla="*/ 20637 h 3012550"/>
                <a:gd name="connsiteX87" fmla="*/ 4961201 w 12192000"/>
                <a:gd name="connsiteY87" fmla="*/ 36512 h 3012550"/>
                <a:gd name="connsiteX88" fmla="*/ 5002477 w 12192000"/>
                <a:gd name="connsiteY88" fmla="*/ 52387 h 3012550"/>
                <a:gd name="connsiteX89" fmla="*/ 5038989 w 12192000"/>
                <a:gd name="connsiteY89" fmla="*/ 68262 h 3012550"/>
                <a:gd name="connsiteX90" fmla="*/ 5077090 w 12192000"/>
                <a:gd name="connsiteY90" fmla="*/ 87312 h 3012550"/>
                <a:gd name="connsiteX91" fmla="*/ 5115189 w 12192000"/>
                <a:gd name="connsiteY91" fmla="*/ 106362 h 3012550"/>
                <a:gd name="connsiteX92" fmla="*/ 5151701 w 12192000"/>
                <a:gd name="connsiteY92" fmla="*/ 125412 h 3012550"/>
                <a:gd name="connsiteX93" fmla="*/ 5192977 w 12192000"/>
                <a:gd name="connsiteY93" fmla="*/ 141287 h 3012550"/>
                <a:gd name="connsiteX94" fmla="*/ 5239014 w 12192000"/>
                <a:gd name="connsiteY94" fmla="*/ 155575 h 3012550"/>
                <a:gd name="connsiteX95" fmla="*/ 5291401 w 12192000"/>
                <a:gd name="connsiteY95" fmla="*/ 166687 h 3012550"/>
                <a:gd name="connsiteX96" fmla="*/ 5351727 w 12192000"/>
                <a:gd name="connsiteY96" fmla="*/ 174625 h 3012550"/>
                <a:gd name="connsiteX97" fmla="*/ 5410199 w 12192000"/>
                <a:gd name="connsiteY97" fmla="*/ 175985 h 3012550"/>
                <a:gd name="connsiteX98" fmla="*/ 5468671 w 12192000"/>
                <a:gd name="connsiteY98" fmla="*/ 174625 h 3012550"/>
                <a:gd name="connsiteX99" fmla="*/ 5528996 w 12192000"/>
                <a:gd name="connsiteY99" fmla="*/ 166687 h 3012550"/>
                <a:gd name="connsiteX100" fmla="*/ 5581383 w 12192000"/>
                <a:gd name="connsiteY100" fmla="*/ 155575 h 3012550"/>
                <a:gd name="connsiteX101" fmla="*/ 5627421 w 12192000"/>
                <a:gd name="connsiteY101" fmla="*/ 141287 h 3012550"/>
                <a:gd name="connsiteX102" fmla="*/ 5668696 w 12192000"/>
                <a:gd name="connsiteY102" fmla="*/ 125412 h 3012550"/>
                <a:gd name="connsiteX103" fmla="*/ 5705209 w 12192000"/>
                <a:gd name="connsiteY103" fmla="*/ 106362 h 3012550"/>
                <a:gd name="connsiteX104" fmla="*/ 5743308 w 12192000"/>
                <a:gd name="connsiteY104" fmla="*/ 87312 h 3012550"/>
                <a:gd name="connsiteX105" fmla="*/ 5781408 w 12192000"/>
                <a:gd name="connsiteY105" fmla="*/ 68262 h 3012550"/>
                <a:gd name="connsiteX106" fmla="*/ 5817921 w 12192000"/>
                <a:gd name="connsiteY106" fmla="*/ 52387 h 3012550"/>
                <a:gd name="connsiteX107" fmla="*/ 5859196 w 12192000"/>
                <a:gd name="connsiteY107" fmla="*/ 36512 h 3012550"/>
                <a:gd name="connsiteX108" fmla="*/ 5905234 w 12192000"/>
                <a:gd name="connsiteY108" fmla="*/ 20637 h 3012550"/>
                <a:gd name="connsiteX109" fmla="*/ 5957621 w 12192000"/>
                <a:gd name="connsiteY109" fmla="*/ 9525 h 3012550"/>
                <a:gd name="connsiteX110" fmla="*/ 6017947 w 12192000"/>
                <a:gd name="connsiteY110" fmla="*/ 3175 h 3012550"/>
                <a:gd name="connsiteX111" fmla="*/ 6086209 w 12192000"/>
                <a:gd name="connsiteY111" fmla="*/ 0 h 3012550"/>
                <a:gd name="connsiteX112" fmla="*/ 6095999 w 12192000"/>
                <a:gd name="connsiteY112" fmla="*/ 455 h 3012550"/>
                <a:gd name="connsiteX113" fmla="*/ 6105789 w 12192000"/>
                <a:gd name="connsiteY113" fmla="*/ 0 h 3012550"/>
                <a:gd name="connsiteX114" fmla="*/ 6174052 w 12192000"/>
                <a:gd name="connsiteY114" fmla="*/ 3175 h 3012550"/>
                <a:gd name="connsiteX115" fmla="*/ 6234377 w 12192000"/>
                <a:gd name="connsiteY115" fmla="*/ 9525 h 3012550"/>
                <a:gd name="connsiteX116" fmla="*/ 6286764 w 12192000"/>
                <a:gd name="connsiteY116" fmla="*/ 20637 h 3012550"/>
                <a:gd name="connsiteX117" fmla="*/ 6332802 w 12192000"/>
                <a:gd name="connsiteY117" fmla="*/ 36512 h 3012550"/>
                <a:gd name="connsiteX118" fmla="*/ 6374077 w 12192000"/>
                <a:gd name="connsiteY118" fmla="*/ 52387 h 3012550"/>
                <a:gd name="connsiteX119" fmla="*/ 6410589 w 12192000"/>
                <a:gd name="connsiteY119" fmla="*/ 68262 h 3012550"/>
                <a:gd name="connsiteX120" fmla="*/ 6448689 w 12192000"/>
                <a:gd name="connsiteY120" fmla="*/ 87312 h 3012550"/>
                <a:gd name="connsiteX121" fmla="*/ 6486789 w 12192000"/>
                <a:gd name="connsiteY121" fmla="*/ 106362 h 3012550"/>
                <a:gd name="connsiteX122" fmla="*/ 6523302 w 12192000"/>
                <a:gd name="connsiteY122" fmla="*/ 125412 h 3012550"/>
                <a:gd name="connsiteX123" fmla="*/ 6564577 w 12192000"/>
                <a:gd name="connsiteY123" fmla="*/ 141287 h 3012550"/>
                <a:gd name="connsiteX124" fmla="*/ 6610614 w 12192000"/>
                <a:gd name="connsiteY124" fmla="*/ 155575 h 3012550"/>
                <a:gd name="connsiteX125" fmla="*/ 6663002 w 12192000"/>
                <a:gd name="connsiteY125" fmla="*/ 166687 h 3012550"/>
                <a:gd name="connsiteX126" fmla="*/ 6723327 w 12192000"/>
                <a:gd name="connsiteY126" fmla="*/ 174625 h 3012550"/>
                <a:gd name="connsiteX127" fmla="*/ 6781799 w 12192000"/>
                <a:gd name="connsiteY127" fmla="*/ 175985 h 3012550"/>
                <a:gd name="connsiteX128" fmla="*/ 6840271 w 12192000"/>
                <a:gd name="connsiteY128" fmla="*/ 174625 h 3012550"/>
                <a:gd name="connsiteX129" fmla="*/ 6900596 w 12192000"/>
                <a:gd name="connsiteY129" fmla="*/ 166687 h 3012550"/>
                <a:gd name="connsiteX130" fmla="*/ 6952983 w 12192000"/>
                <a:gd name="connsiteY130" fmla="*/ 155575 h 3012550"/>
                <a:gd name="connsiteX131" fmla="*/ 6999021 w 12192000"/>
                <a:gd name="connsiteY131" fmla="*/ 141287 h 3012550"/>
                <a:gd name="connsiteX132" fmla="*/ 7040296 w 12192000"/>
                <a:gd name="connsiteY132" fmla="*/ 125412 h 3012550"/>
                <a:gd name="connsiteX133" fmla="*/ 7076808 w 12192000"/>
                <a:gd name="connsiteY133" fmla="*/ 106362 h 3012550"/>
                <a:gd name="connsiteX134" fmla="*/ 7114908 w 12192000"/>
                <a:gd name="connsiteY134" fmla="*/ 87312 h 3012550"/>
                <a:gd name="connsiteX135" fmla="*/ 7153008 w 12192000"/>
                <a:gd name="connsiteY135" fmla="*/ 68262 h 3012550"/>
                <a:gd name="connsiteX136" fmla="*/ 7189521 w 12192000"/>
                <a:gd name="connsiteY136" fmla="*/ 52387 h 3012550"/>
                <a:gd name="connsiteX137" fmla="*/ 7230796 w 12192000"/>
                <a:gd name="connsiteY137" fmla="*/ 36512 h 3012550"/>
                <a:gd name="connsiteX138" fmla="*/ 7276833 w 12192000"/>
                <a:gd name="connsiteY138" fmla="*/ 20637 h 3012550"/>
                <a:gd name="connsiteX139" fmla="*/ 7329221 w 12192000"/>
                <a:gd name="connsiteY139" fmla="*/ 9525 h 3012550"/>
                <a:gd name="connsiteX140" fmla="*/ 7389546 w 12192000"/>
                <a:gd name="connsiteY140" fmla="*/ 3175 h 3012550"/>
                <a:gd name="connsiteX141" fmla="*/ 7457808 w 12192000"/>
                <a:gd name="connsiteY141" fmla="*/ 0 h 3012550"/>
                <a:gd name="connsiteX142" fmla="*/ 7526071 w 12192000"/>
                <a:gd name="connsiteY142" fmla="*/ 3175 h 3012550"/>
                <a:gd name="connsiteX143" fmla="*/ 7586396 w 12192000"/>
                <a:gd name="connsiteY143" fmla="*/ 9525 h 3012550"/>
                <a:gd name="connsiteX144" fmla="*/ 7638783 w 12192000"/>
                <a:gd name="connsiteY144" fmla="*/ 20637 h 3012550"/>
                <a:gd name="connsiteX145" fmla="*/ 7684821 w 12192000"/>
                <a:gd name="connsiteY145" fmla="*/ 36512 h 3012550"/>
                <a:gd name="connsiteX146" fmla="*/ 7726096 w 12192000"/>
                <a:gd name="connsiteY146" fmla="*/ 52387 h 3012550"/>
                <a:gd name="connsiteX147" fmla="*/ 7762608 w 12192000"/>
                <a:gd name="connsiteY147" fmla="*/ 68262 h 3012550"/>
                <a:gd name="connsiteX148" fmla="*/ 7800708 w 12192000"/>
                <a:gd name="connsiteY148" fmla="*/ 87312 h 3012550"/>
                <a:gd name="connsiteX149" fmla="*/ 7838808 w 12192000"/>
                <a:gd name="connsiteY149" fmla="*/ 106362 h 3012550"/>
                <a:gd name="connsiteX150" fmla="*/ 7875321 w 12192000"/>
                <a:gd name="connsiteY150" fmla="*/ 125412 h 3012550"/>
                <a:gd name="connsiteX151" fmla="*/ 7916596 w 12192000"/>
                <a:gd name="connsiteY151" fmla="*/ 141287 h 3012550"/>
                <a:gd name="connsiteX152" fmla="*/ 7962633 w 12192000"/>
                <a:gd name="connsiteY152" fmla="*/ 155575 h 3012550"/>
                <a:gd name="connsiteX153" fmla="*/ 8015021 w 12192000"/>
                <a:gd name="connsiteY153" fmla="*/ 166687 h 3012550"/>
                <a:gd name="connsiteX154" fmla="*/ 8075346 w 12192000"/>
                <a:gd name="connsiteY154" fmla="*/ 174625 h 3012550"/>
                <a:gd name="connsiteX155" fmla="*/ 8143608 w 12192000"/>
                <a:gd name="connsiteY155" fmla="*/ 176212 h 3012550"/>
                <a:gd name="connsiteX156" fmla="*/ 8211871 w 12192000"/>
                <a:gd name="connsiteY156" fmla="*/ 174625 h 3012550"/>
                <a:gd name="connsiteX157" fmla="*/ 8272196 w 12192000"/>
                <a:gd name="connsiteY157" fmla="*/ 166687 h 3012550"/>
                <a:gd name="connsiteX158" fmla="*/ 8324583 w 12192000"/>
                <a:gd name="connsiteY158" fmla="*/ 155575 h 3012550"/>
                <a:gd name="connsiteX159" fmla="*/ 8370621 w 12192000"/>
                <a:gd name="connsiteY159" fmla="*/ 141287 h 3012550"/>
                <a:gd name="connsiteX160" fmla="*/ 8411896 w 12192000"/>
                <a:gd name="connsiteY160" fmla="*/ 125412 h 3012550"/>
                <a:gd name="connsiteX161" fmla="*/ 8448408 w 12192000"/>
                <a:gd name="connsiteY161" fmla="*/ 106362 h 3012550"/>
                <a:gd name="connsiteX162" fmla="*/ 8486508 w 12192000"/>
                <a:gd name="connsiteY162" fmla="*/ 87312 h 3012550"/>
                <a:gd name="connsiteX163" fmla="*/ 8524608 w 12192000"/>
                <a:gd name="connsiteY163" fmla="*/ 68262 h 3012550"/>
                <a:gd name="connsiteX164" fmla="*/ 8561120 w 12192000"/>
                <a:gd name="connsiteY164" fmla="*/ 52387 h 3012550"/>
                <a:gd name="connsiteX165" fmla="*/ 8602396 w 12192000"/>
                <a:gd name="connsiteY165" fmla="*/ 36512 h 3012550"/>
                <a:gd name="connsiteX166" fmla="*/ 8648432 w 12192000"/>
                <a:gd name="connsiteY166" fmla="*/ 20637 h 3012550"/>
                <a:gd name="connsiteX167" fmla="*/ 8700820 w 12192000"/>
                <a:gd name="connsiteY167" fmla="*/ 9525 h 3012550"/>
                <a:gd name="connsiteX168" fmla="*/ 8761146 w 12192000"/>
                <a:gd name="connsiteY168" fmla="*/ 3175 h 3012550"/>
                <a:gd name="connsiteX169" fmla="*/ 8827820 w 12192000"/>
                <a:gd name="connsiteY169" fmla="*/ 0 h 3012550"/>
                <a:gd name="connsiteX170" fmla="*/ 8897670 w 12192000"/>
                <a:gd name="connsiteY170" fmla="*/ 3175 h 3012550"/>
                <a:gd name="connsiteX171" fmla="*/ 8957996 w 12192000"/>
                <a:gd name="connsiteY171" fmla="*/ 9525 h 3012550"/>
                <a:gd name="connsiteX172" fmla="*/ 9010382 w 12192000"/>
                <a:gd name="connsiteY172" fmla="*/ 20637 h 3012550"/>
                <a:gd name="connsiteX173" fmla="*/ 9056420 w 12192000"/>
                <a:gd name="connsiteY173" fmla="*/ 36512 h 3012550"/>
                <a:gd name="connsiteX174" fmla="*/ 9097696 w 12192000"/>
                <a:gd name="connsiteY174" fmla="*/ 52387 h 3012550"/>
                <a:gd name="connsiteX175" fmla="*/ 9134208 w 12192000"/>
                <a:gd name="connsiteY175" fmla="*/ 68262 h 3012550"/>
                <a:gd name="connsiteX176" fmla="*/ 9172308 w 12192000"/>
                <a:gd name="connsiteY176" fmla="*/ 87312 h 3012550"/>
                <a:gd name="connsiteX177" fmla="*/ 9210408 w 12192000"/>
                <a:gd name="connsiteY177" fmla="*/ 106362 h 3012550"/>
                <a:gd name="connsiteX178" fmla="*/ 9246920 w 12192000"/>
                <a:gd name="connsiteY178" fmla="*/ 125412 h 3012550"/>
                <a:gd name="connsiteX179" fmla="*/ 9288196 w 12192000"/>
                <a:gd name="connsiteY179" fmla="*/ 141287 h 3012550"/>
                <a:gd name="connsiteX180" fmla="*/ 9334232 w 12192000"/>
                <a:gd name="connsiteY180" fmla="*/ 155575 h 3012550"/>
                <a:gd name="connsiteX181" fmla="*/ 9386620 w 12192000"/>
                <a:gd name="connsiteY181" fmla="*/ 166687 h 3012550"/>
                <a:gd name="connsiteX182" fmla="*/ 9446946 w 12192000"/>
                <a:gd name="connsiteY182" fmla="*/ 174625 h 3012550"/>
                <a:gd name="connsiteX183" fmla="*/ 9515208 w 12192000"/>
                <a:gd name="connsiteY183" fmla="*/ 176212 h 3012550"/>
                <a:gd name="connsiteX184" fmla="*/ 9583470 w 12192000"/>
                <a:gd name="connsiteY184" fmla="*/ 174625 h 3012550"/>
                <a:gd name="connsiteX185" fmla="*/ 9643796 w 12192000"/>
                <a:gd name="connsiteY185" fmla="*/ 166687 h 3012550"/>
                <a:gd name="connsiteX186" fmla="*/ 9696182 w 12192000"/>
                <a:gd name="connsiteY186" fmla="*/ 155575 h 3012550"/>
                <a:gd name="connsiteX187" fmla="*/ 9742220 w 12192000"/>
                <a:gd name="connsiteY187" fmla="*/ 141287 h 3012550"/>
                <a:gd name="connsiteX188" fmla="*/ 9783496 w 12192000"/>
                <a:gd name="connsiteY188" fmla="*/ 125412 h 3012550"/>
                <a:gd name="connsiteX189" fmla="*/ 9820008 w 12192000"/>
                <a:gd name="connsiteY189" fmla="*/ 106362 h 3012550"/>
                <a:gd name="connsiteX190" fmla="*/ 9896208 w 12192000"/>
                <a:gd name="connsiteY190" fmla="*/ 68262 h 3012550"/>
                <a:gd name="connsiteX191" fmla="*/ 9932720 w 12192000"/>
                <a:gd name="connsiteY191" fmla="*/ 52387 h 3012550"/>
                <a:gd name="connsiteX192" fmla="*/ 9973996 w 12192000"/>
                <a:gd name="connsiteY192" fmla="*/ 36512 h 3012550"/>
                <a:gd name="connsiteX193" fmla="*/ 10020032 w 12192000"/>
                <a:gd name="connsiteY193" fmla="*/ 20637 h 3012550"/>
                <a:gd name="connsiteX194" fmla="*/ 10072420 w 12192000"/>
                <a:gd name="connsiteY194" fmla="*/ 9525 h 3012550"/>
                <a:gd name="connsiteX195" fmla="*/ 10132746 w 12192000"/>
                <a:gd name="connsiteY195" fmla="*/ 3175 h 3012550"/>
                <a:gd name="connsiteX196" fmla="*/ 10201008 w 12192000"/>
                <a:gd name="connsiteY196" fmla="*/ 0 h 3012550"/>
                <a:gd name="connsiteX197" fmla="*/ 10269270 w 12192000"/>
                <a:gd name="connsiteY197" fmla="*/ 3175 h 3012550"/>
                <a:gd name="connsiteX198" fmla="*/ 10329596 w 12192000"/>
                <a:gd name="connsiteY198" fmla="*/ 9525 h 3012550"/>
                <a:gd name="connsiteX199" fmla="*/ 10381982 w 12192000"/>
                <a:gd name="connsiteY199" fmla="*/ 20637 h 3012550"/>
                <a:gd name="connsiteX200" fmla="*/ 10428020 w 12192000"/>
                <a:gd name="connsiteY200" fmla="*/ 36512 h 3012550"/>
                <a:gd name="connsiteX201" fmla="*/ 10469296 w 12192000"/>
                <a:gd name="connsiteY201" fmla="*/ 52387 h 3012550"/>
                <a:gd name="connsiteX202" fmla="*/ 10505808 w 12192000"/>
                <a:gd name="connsiteY202" fmla="*/ 68262 h 3012550"/>
                <a:gd name="connsiteX203" fmla="*/ 10543908 w 12192000"/>
                <a:gd name="connsiteY203" fmla="*/ 87312 h 3012550"/>
                <a:gd name="connsiteX204" fmla="*/ 10582008 w 12192000"/>
                <a:gd name="connsiteY204" fmla="*/ 106362 h 3012550"/>
                <a:gd name="connsiteX205" fmla="*/ 10618520 w 12192000"/>
                <a:gd name="connsiteY205" fmla="*/ 125412 h 3012550"/>
                <a:gd name="connsiteX206" fmla="*/ 10659796 w 12192000"/>
                <a:gd name="connsiteY206" fmla="*/ 141287 h 3012550"/>
                <a:gd name="connsiteX207" fmla="*/ 10705832 w 12192000"/>
                <a:gd name="connsiteY207" fmla="*/ 155575 h 3012550"/>
                <a:gd name="connsiteX208" fmla="*/ 10758220 w 12192000"/>
                <a:gd name="connsiteY208" fmla="*/ 166687 h 3012550"/>
                <a:gd name="connsiteX209" fmla="*/ 10818546 w 12192000"/>
                <a:gd name="connsiteY209" fmla="*/ 174625 h 3012550"/>
                <a:gd name="connsiteX210" fmla="*/ 10886808 w 12192000"/>
                <a:gd name="connsiteY210" fmla="*/ 176212 h 3012550"/>
                <a:gd name="connsiteX211" fmla="*/ 10955070 w 12192000"/>
                <a:gd name="connsiteY211" fmla="*/ 174625 h 3012550"/>
                <a:gd name="connsiteX212" fmla="*/ 11015396 w 12192000"/>
                <a:gd name="connsiteY212" fmla="*/ 166687 h 3012550"/>
                <a:gd name="connsiteX213" fmla="*/ 11067782 w 12192000"/>
                <a:gd name="connsiteY213" fmla="*/ 155575 h 3012550"/>
                <a:gd name="connsiteX214" fmla="*/ 11113820 w 12192000"/>
                <a:gd name="connsiteY214" fmla="*/ 141287 h 3012550"/>
                <a:gd name="connsiteX215" fmla="*/ 11155096 w 12192000"/>
                <a:gd name="connsiteY215" fmla="*/ 125412 h 3012550"/>
                <a:gd name="connsiteX216" fmla="*/ 11191608 w 12192000"/>
                <a:gd name="connsiteY216" fmla="*/ 106362 h 3012550"/>
                <a:gd name="connsiteX217" fmla="*/ 11229708 w 12192000"/>
                <a:gd name="connsiteY217" fmla="*/ 87312 h 3012550"/>
                <a:gd name="connsiteX218" fmla="*/ 11267808 w 12192000"/>
                <a:gd name="connsiteY218" fmla="*/ 68262 h 3012550"/>
                <a:gd name="connsiteX219" fmla="*/ 11304320 w 12192000"/>
                <a:gd name="connsiteY219" fmla="*/ 52387 h 3012550"/>
                <a:gd name="connsiteX220" fmla="*/ 11345596 w 12192000"/>
                <a:gd name="connsiteY220" fmla="*/ 36512 h 3012550"/>
                <a:gd name="connsiteX221" fmla="*/ 11391632 w 12192000"/>
                <a:gd name="connsiteY221" fmla="*/ 20637 h 3012550"/>
                <a:gd name="connsiteX222" fmla="*/ 11444020 w 12192000"/>
                <a:gd name="connsiteY222" fmla="*/ 9525 h 3012550"/>
                <a:gd name="connsiteX223" fmla="*/ 11504346 w 12192000"/>
                <a:gd name="connsiteY223" fmla="*/ 3175 h 3012550"/>
                <a:gd name="connsiteX224" fmla="*/ 11572608 w 12192000"/>
                <a:gd name="connsiteY224" fmla="*/ 0 h 3012550"/>
                <a:gd name="connsiteX225" fmla="*/ 11640870 w 12192000"/>
                <a:gd name="connsiteY225" fmla="*/ 3175 h 3012550"/>
                <a:gd name="connsiteX226" fmla="*/ 11701196 w 12192000"/>
                <a:gd name="connsiteY226" fmla="*/ 9525 h 3012550"/>
                <a:gd name="connsiteX227" fmla="*/ 11753582 w 12192000"/>
                <a:gd name="connsiteY227" fmla="*/ 20637 h 3012550"/>
                <a:gd name="connsiteX228" fmla="*/ 11799620 w 12192000"/>
                <a:gd name="connsiteY228" fmla="*/ 36512 h 3012550"/>
                <a:gd name="connsiteX229" fmla="*/ 11840896 w 12192000"/>
                <a:gd name="connsiteY229" fmla="*/ 52387 h 3012550"/>
                <a:gd name="connsiteX230" fmla="*/ 11877408 w 12192000"/>
                <a:gd name="connsiteY230" fmla="*/ 68262 h 3012550"/>
                <a:gd name="connsiteX231" fmla="*/ 11915508 w 12192000"/>
                <a:gd name="connsiteY231" fmla="*/ 87312 h 3012550"/>
                <a:gd name="connsiteX232" fmla="*/ 11953608 w 12192000"/>
                <a:gd name="connsiteY232" fmla="*/ 106362 h 3012550"/>
                <a:gd name="connsiteX233" fmla="*/ 11990120 w 12192000"/>
                <a:gd name="connsiteY233" fmla="*/ 125412 h 3012550"/>
                <a:gd name="connsiteX234" fmla="*/ 12031396 w 12192000"/>
                <a:gd name="connsiteY234" fmla="*/ 141287 h 3012550"/>
                <a:gd name="connsiteX235" fmla="*/ 12077432 w 12192000"/>
                <a:gd name="connsiteY235" fmla="*/ 155575 h 3012550"/>
                <a:gd name="connsiteX236" fmla="*/ 12129820 w 12192000"/>
                <a:gd name="connsiteY236" fmla="*/ 166688 h 3012550"/>
                <a:gd name="connsiteX237" fmla="*/ 12190146 w 12192000"/>
                <a:gd name="connsiteY237" fmla="*/ 174625 h 3012550"/>
                <a:gd name="connsiteX238" fmla="*/ 12192000 w 12192000"/>
                <a:gd name="connsiteY238" fmla="*/ 174668 h 3012550"/>
                <a:gd name="connsiteX239" fmla="*/ 12192000 w 12192000"/>
                <a:gd name="connsiteY239" fmla="*/ 319046 h 3012550"/>
                <a:gd name="connsiteX240" fmla="*/ 12192000 w 12192000"/>
                <a:gd name="connsiteY240" fmla="*/ 319047 h 3012550"/>
                <a:gd name="connsiteX241" fmla="*/ 12192000 w 12192000"/>
                <a:gd name="connsiteY241" fmla="*/ 463425 h 3012550"/>
                <a:gd name="connsiteX242" fmla="*/ 12192000 w 12192000"/>
                <a:gd name="connsiteY242" fmla="*/ 885826 h 3012550"/>
                <a:gd name="connsiteX243" fmla="*/ 12192000 w 12192000"/>
                <a:gd name="connsiteY243" fmla="*/ 1030204 h 3012550"/>
                <a:gd name="connsiteX244" fmla="*/ 12192000 w 12192000"/>
                <a:gd name="connsiteY244" fmla="*/ 1030205 h 3012550"/>
                <a:gd name="connsiteX245" fmla="*/ 12192000 w 12192000"/>
                <a:gd name="connsiteY245" fmla="*/ 1174583 h 3012550"/>
                <a:gd name="connsiteX246" fmla="*/ 12192000 w 12192000"/>
                <a:gd name="connsiteY246" fmla="*/ 1698100 h 3012550"/>
                <a:gd name="connsiteX247" fmla="*/ 12192000 w 12192000"/>
                <a:gd name="connsiteY247" fmla="*/ 1787292 h 3012550"/>
                <a:gd name="connsiteX248" fmla="*/ 12192000 w 12192000"/>
                <a:gd name="connsiteY248" fmla="*/ 1931670 h 3012550"/>
                <a:gd name="connsiteX249" fmla="*/ 12192000 w 12192000"/>
                <a:gd name="connsiteY249" fmla="*/ 1931671 h 3012550"/>
                <a:gd name="connsiteX250" fmla="*/ 12192000 w 12192000"/>
                <a:gd name="connsiteY250" fmla="*/ 2076049 h 3012550"/>
                <a:gd name="connsiteX251" fmla="*/ 12192000 w 12192000"/>
                <a:gd name="connsiteY251" fmla="*/ 3012550 h 3012550"/>
                <a:gd name="connsiteX252" fmla="*/ 12191997 w 12192000"/>
                <a:gd name="connsiteY252" fmla="*/ 3012550 h 3012550"/>
                <a:gd name="connsiteX253" fmla="*/ 1 w 12192000"/>
                <a:gd name="connsiteY253" fmla="*/ 3012550 h 3012550"/>
                <a:gd name="connsiteX254" fmla="*/ 0 w 12192000"/>
                <a:gd name="connsiteY254" fmla="*/ 3012550 h 3012550"/>
                <a:gd name="connsiteX255" fmla="*/ 0 w 12192000"/>
                <a:gd name="connsiteY255" fmla="*/ 2076049 h 3012550"/>
                <a:gd name="connsiteX256" fmla="*/ 0 w 12192000"/>
                <a:gd name="connsiteY256" fmla="*/ 1931671 h 3012550"/>
                <a:gd name="connsiteX257" fmla="*/ 0 w 12192000"/>
                <a:gd name="connsiteY257" fmla="*/ 1931670 h 3012550"/>
                <a:gd name="connsiteX258" fmla="*/ 0 w 12192000"/>
                <a:gd name="connsiteY258" fmla="*/ 1787292 h 3012550"/>
                <a:gd name="connsiteX259" fmla="*/ 0 w 12192000"/>
                <a:gd name="connsiteY259" fmla="*/ 1698100 h 3012550"/>
                <a:gd name="connsiteX260" fmla="*/ 0 w 12192000"/>
                <a:gd name="connsiteY260" fmla="*/ 1174583 h 3012550"/>
                <a:gd name="connsiteX261" fmla="*/ 0 w 12192000"/>
                <a:gd name="connsiteY261" fmla="*/ 1030205 h 3012550"/>
                <a:gd name="connsiteX262" fmla="*/ 0 w 12192000"/>
                <a:gd name="connsiteY262" fmla="*/ 1030204 h 3012550"/>
                <a:gd name="connsiteX263" fmla="*/ 0 w 12192000"/>
                <a:gd name="connsiteY263" fmla="*/ 885826 h 3012550"/>
                <a:gd name="connsiteX264" fmla="*/ 0 w 12192000"/>
                <a:gd name="connsiteY264" fmla="*/ 463425 h 3012550"/>
                <a:gd name="connsiteX265" fmla="*/ 0 w 12192000"/>
                <a:gd name="connsiteY265" fmla="*/ 319047 h 3012550"/>
                <a:gd name="connsiteX266" fmla="*/ 0 w 12192000"/>
                <a:gd name="connsiteY266" fmla="*/ 319046 h 3012550"/>
                <a:gd name="connsiteX267" fmla="*/ 0 w 12192000"/>
                <a:gd name="connsiteY267" fmla="*/ 174668 h 3012550"/>
                <a:gd name="connsiteX268" fmla="*/ 1852 w 12192000"/>
                <a:gd name="connsiteY268" fmla="*/ 174625 h 3012550"/>
                <a:gd name="connsiteX269" fmla="*/ 62177 w 12192000"/>
                <a:gd name="connsiteY269" fmla="*/ 166687 h 3012550"/>
                <a:gd name="connsiteX270" fmla="*/ 114564 w 12192000"/>
                <a:gd name="connsiteY270" fmla="*/ 155575 h 3012550"/>
                <a:gd name="connsiteX271" fmla="*/ 160602 w 12192000"/>
                <a:gd name="connsiteY271" fmla="*/ 141287 h 3012550"/>
                <a:gd name="connsiteX272" fmla="*/ 201877 w 12192000"/>
                <a:gd name="connsiteY272" fmla="*/ 125412 h 3012550"/>
                <a:gd name="connsiteX273" fmla="*/ 238389 w 12192000"/>
                <a:gd name="connsiteY273" fmla="*/ 106362 h 3012550"/>
                <a:gd name="connsiteX274" fmla="*/ 276489 w 12192000"/>
                <a:gd name="connsiteY274" fmla="*/ 87312 h 3012550"/>
                <a:gd name="connsiteX275" fmla="*/ 314589 w 12192000"/>
                <a:gd name="connsiteY275" fmla="*/ 68262 h 3012550"/>
                <a:gd name="connsiteX276" fmla="*/ 351102 w 12192000"/>
                <a:gd name="connsiteY276" fmla="*/ 52387 h 3012550"/>
                <a:gd name="connsiteX277" fmla="*/ 392377 w 12192000"/>
                <a:gd name="connsiteY277" fmla="*/ 36512 h 3012550"/>
                <a:gd name="connsiteX278" fmla="*/ 438414 w 12192000"/>
                <a:gd name="connsiteY278" fmla="*/ 20637 h 3012550"/>
                <a:gd name="connsiteX279" fmla="*/ 490802 w 12192000"/>
                <a:gd name="connsiteY279" fmla="*/ 9525 h 3012550"/>
                <a:gd name="connsiteX280" fmla="*/ 551127 w 12192000"/>
                <a:gd name="connsiteY280" fmla="*/ 3175 h 3012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</a:cxnLst>
              <a:rect l="l" t="t" r="r" b="b"/>
              <a:pathLst>
                <a:path w="12192000" h="3012550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6"/>
                  </a:lnTo>
                  <a:lnTo>
                    <a:pt x="12192000" y="319047"/>
                  </a:lnTo>
                  <a:lnTo>
                    <a:pt x="12192000" y="463425"/>
                  </a:lnTo>
                  <a:lnTo>
                    <a:pt x="12192000" y="885826"/>
                  </a:lnTo>
                  <a:lnTo>
                    <a:pt x="12192000" y="1030204"/>
                  </a:lnTo>
                  <a:lnTo>
                    <a:pt x="12192000" y="1030205"/>
                  </a:lnTo>
                  <a:lnTo>
                    <a:pt x="12192000" y="1174583"/>
                  </a:lnTo>
                  <a:lnTo>
                    <a:pt x="12192000" y="1698100"/>
                  </a:lnTo>
                  <a:lnTo>
                    <a:pt x="12192000" y="1787292"/>
                  </a:lnTo>
                  <a:lnTo>
                    <a:pt x="12192000" y="1931670"/>
                  </a:lnTo>
                  <a:lnTo>
                    <a:pt x="12192000" y="1931671"/>
                  </a:lnTo>
                  <a:lnTo>
                    <a:pt x="12192000" y="2076049"/>
                  </a:lnTo>
                  <a:lnTo>
                    <a:pt x="12192000" y="3012550"/>
                  </a:lnTo>
                  <a:lnTo>
                    <a:pt x="12191997" y="3012550"/>
                  </a:lnTo>
                  <a:lnTo>
                    <a:pt x="1" y="3012550"/>
                  </a:lnTo>
                  <a:lnTo>
                    <a:pt x="0" y="3012550"/>
                  </a:lnTo>
                  <a:lnTo>
                    <a:pt x="0" y="2076049"/>
                  </a:lnTo>
                  <a:lnTo>
                    <a:pt x="0" y="1931671"/>
                  </a:lnTo>
                  <a:lnTo>
                    <a:pt x="0" y="1931670"/>
                  </a:lnTo>
                  <a:lnTo>
                    <a:pt x="0" y="1787292"/>
                  </a:lnTo>
                  <a:lnTo>
                    <a:pt x="0" y="1698100"/>
                  </a:lnTo>
                  <a:lnTo>
                    <a:pt x="0" y="1174583"/>
                  </a:lnTo>
                  <a:lnTo>
                    <a:pt x="0" y="1030205"/>
                  </a:lnTo>
                  <a:lnTo>
                    <a:pt x="0" y="1030204"/>
                  </a:lnTo>
                  <a:lnTo>
                    <a:pt x="0" y="885826"/>
                  </a:lnTo>
                  <a:lnTo>
                    <a:pt x="0" y="463425"/>
                  </a:lnTo>
                  <a:lnTo>
                    <a:pt x="0" y="319047"/>
                  </a:lnTo>
                  <a:lnTo>
                    <a:pt x="0" y="319046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20F271-6F0D-4AC0-BB1D-F5C338165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193" y="3732698"/>
            <a:ext cx="6773613" cy="869400"/>
          </a:xfrm>
        </p:spPr>
        <p:txBody>
          <a:bodyPr vert="horz" lIns="68580" tIns="34290" rIns="68580" bIns="34290" rtlCol="0" anchor="b">
            <a:no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heSans Swisscom Light (Body)"/>
              </a:rPr>
              <a:t>State of the Union</a:t>
            </a:r>
            <a:br>
              <a:rPr lang="en-US" sz="4050" dirty="0">
                <a:solidFill>
                  <a:schemeClr val="bg1"/>
                </a:solidFill>
                <a:latin typeface="TheSans Swisscom Light (Body)"/>
              </a:rPr>
            </a:b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From data </a:t>
            </a:r>
            <a:r>
              <a:rPr lang="en-US" sz="4050" dirty="0">
                <a:solidFill>
                  <a:srgbClr val="FF0000"/>
                </a:solidFill>
                <a:latin typeface="TheSans Swisscom Light (Body)"/>
              </a:rPr>
              <a:t>mess</a:t>
            </a: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 to data </a:t>
            </a:r>
            <a:r>
              <a:rPr lang="en-US" sz="4050" dirty="0">
                <a:solidFill>
                  <a:srgbClr val="00B050"/>
                </a:solidFill>
                <a:latin typeface="TheSans Swisscom Light (Body)"/>
              </a:rPr>
              <a:t>mesh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7EC8873-A163-423C-B393-C442A3AA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04" y="149063"/>
            <a:ext cx="8177390" cy="19421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24541C-501F-3A59-BCE1-7C3DB7901806}"/>
              </a:ext>
            </a:extLst>
          </p:cNvPr>
          <p:cNvSpPr txBox="1"/>
          <p:nvPr/>
        </p:nvSpPr>
        <p:spPr>
          <a:xfrm>
            <a:off x="551172" y="2063063"/>
            <a:ext cx="81773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Today, subscribing to a YANG datastore, publishing a YANG modeled notifications message from the network and viewing the data in a time series database, </a:t>
            </a:r>
            <a:r>
              <a:rPr lang="en-US" sz="1350" b="1" kern="1200" dirty="0">
                <a:solidFill>
                  <a:srgbClr val="FF0000"/>
                </a:solidFill>
                <a:latin typeface="TheSans Swisscom Light (Body)"/>
                <a:ea typeface="+mn-ea"/>
                <a:cs typeface="+mn-cs"/>
              </a:rPr>
              <a:t>manual labor is needed to perform data transformation </a:t>
            </a: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 make a message broker and its data processing components with YANG notifications interoperable.</a:t>
            </a:r>
          </a:p>
        </p:txBody>
      </p:sp>
    </p:spTree>
    <p:extLst>
      <p:ext uri="{BB962C8B-B14F-4D97-AF65-F5344CB8AC3E}">
        <p14:creationId xmlns:p14="http://schemas.microsoft.com/office/powerpoint/2010/main" val="428922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Subscription automation</a:t>
            </a:r>
            <a:endParaRPr lang="en-US" sz="1200" b="1" dirty="0"/>
          </a:p>
          <a:p>
            <a:pPr marL="473075" lvl="1" indent="-244475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/>
              <a:t>Discover YANG-Push systems and notifications capabilities and configure periodical and on-change subscriptions 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with netconf.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Notification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subscription state change and push-update and push-change-update notifications against schema with 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6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244837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https://github.com/network-analytics/ietf-network-analytics-document-status/tree/main/123/Hackathon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Contains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F77622-E4BD-F894-B6F1-462180DD8A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9748" y="1245417"/>
            <a:ext cx="3738321" cy="167009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Google Shape;1522;p45">
            <a:extLst>
              <a:ext uri="{FF2B5EF4-FFF2-40B4-BE49-F238E27FC236}">
                <a16:creationId xmlns:a16="http://schemas.microsoft.com/office/drawing/2014/main" id="{9265777F-83B8-926E-AD08-2BB2E3486660}"/>
              </a:ext>
            </a:extLst>
          </p:cNvPr>
          <p:cNvSpPr txBox="1">
            <a:spLocks/>
          </p:cNvSpPr>
          <p:nvPr/>
        </p:nvSpPr>
        <p:spPr>
          <a:xfrm>
            <a:off x="552872" y="3105213"/>
            <a:ext cx="3244836" cy="1555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16329" indent="0">
              <a:lnSpc>
                <a:spcPct val="90000"/>
              </a:lnSpc>
              <a:spcBef>
                <a:spcPts val="0"/>
              </a:spcBef>
              <a:buSzPts val="1400"/>
              <a:buFont typeface="Arial"/>
              <a:buNone/>
            </a:pPr>
            <a:r>
              <a:rPr lang="en-US" sz="1400" b="1" dirty="0"/>
              <a:t>Test Tool Repository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12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https://github.com/network-analytics/yp_test</a:t>
            </a:r>
            <a:r>
              <a:rPr lang="en-US" sz="1200" dirty="0"/>
              <a:t> 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dirty="0"/>
              <a:t>Contains</a:t>
            </a:r>
            <a:endParaRPr lang="en-US" dirty="0"/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YANG-Push Test Automation Tool </a:t>
            </a: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Vendor deviations configuration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EB8F9E-76CC-560E-80CE-8C406E9D55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79748" y="3197542"/>
            <a:ext cx="3738321" cy="1462949"/>
          </a:xfrm>
          <a:prstGeom prst="rect">
            <a:avLst/>
          </a:prstGeom>
        </p:spPr>
      </p:pic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 for Datastore Updates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UDP-based Transport for Configured Subscriptions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Distributed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Extensible YANG Model for YANG-Push Notifications</a:t>
            </a:r>
            <a:br>
              <a:rPr lang="en" sz="1100" dirty="0"/>
            </a:br>
            <a:r>
              <a:rPr lang="de-CH" sz="11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1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Support of Versioning in YANG Notifications Subscription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Modules Describing Capabilities for Systems and </a:t>
            </a:r>
            <a:br>
              <a:rPr lang="en-US" sz="1100" dirty="0"/>
            </a:br>
            <a:r>
              <a:rPr lang="en-US" sz="1100" dirty="0"/>
              <a:t>Datastore Update Notifications</a:t>
            </a:r>
            <a:br>
              <a:rPr lang="en-US" sz="1100" dirty="0"/>
            </a:br>
            <a:r>
              <a:rPr lang="en-US" sz="1100" dirty="0">
                <a:hlinkClick r:id="rId9"/>
              </a:rPr>
              <a:t>RFC 9196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Notification Transport Capabilities</a:t>
            </a:r>
            <a:br>
              <a:rPr lang="en-US" sz="1100" dirty="0"/>
            </a:br>
            <a:r>
              <a:rPr lang="en-US" sz="1100" dirty="0">
                <a:hlinkClick r:id="rId10"/>
              </a:rPr>
              <a:t>draft-</a:t>
            </a:r>
            <a:r>
              <a:rPr lang="en-US" sz="1100" dirty="0" err="1">
                <a:hlinkClick r:id="rId10"/>
              </a:rPr>
              <a:t>ietf</a:t>
            </a:r>
            <a:r>
              <a:rPr lang="en-US" sz="1100" dirty="0">
                <a:hlinkClick r:id="rId10"/>
              </a:rPr>
              <a:t>-netconf-</a:t>
            </a:r>
            <a:r>
              <a:rPr lang="en-US" sz="1100" dirty="0" err="1">
                <a:hlinkClick r:id="rId10"/>
              </a:rPr>
              <a:t>yp</a:t>
            </a:r>
            <a:r>
              <a:rPr lang="en-US" sz="1100" dirty="0">
                <a:hlinkClick r:id="rId10"/>
              </a:rPr>
              <a:t>-transport-capabilities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YANG 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Augmented-by Addition into the IETF-YANG-Library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1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100" dirty="0"/>
              <a:t>Encoding of Data Modeled with YANG in the CBOR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</a:rPr>
              <a:t>RFC </a:t>
            </a:r>
            <a:r>
              <a:rPr lang="en" sz="1100" u="sng" dirty="0">
                <a:solidFill>
                  <a:schemeClr val="hlink"/>
                </a:solidFill>
                <a:hlinkClick r:id="rId13"/>
              </a:rPr>
              <a:t>9254</a:t>
            </a:r>
            <a:endParaRPr lang="en" sz="11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</a:rPr>
              <a:t>telemetry</a:t>
            </a:r>
            <a:r>
              <a:rPr lang="de-CH" sz="1400" dirty="0">
                <a:solidFill>
                  <a:srgbClr val="AEABAB"/>
                </a:solidFill>
              </a:rPr>
              <a:t>-message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27454" y="162200"/>
            <a:ext cx="4304913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Schema ID        |  ^ (3)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(4) Discover |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Start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and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Schemas |  | 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>
              <a:buSzPts val="3800"/>
            </a:pPr>
            <a:r>
              <a:rPr lang="en" sz="3400" dirty="0">
                <a:latin typeface="Calibri"/>
                <a:ea typeface="Calibri"/>
                <a:cs typeface="Calibri"/>
                <a:sym typeface="Calibri"/>
              </a:rPr>
              <a:t>YANG-Push Test Setup</a:t>
            </a:r>
            <a:endParaRPr sz="3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pic>
        <p:nvPicPr>
          <p:cNvPr id="5" name="Grafik 1053">
            <a:extLst>
              <a:ext uri="{FF2B5EF4-FFF2-40B4-BE49-F238E27FC236}">
                <a16:creationId xmlns:a16="http://schemas.microsoft.com/office/drawing/2014/main" id="{87DD8759-DB86-2780-CDD1-E42ACF6F1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93" y="1757199"/>
            <a:ext cx="8281416" cy="2345845"/>
          </a:xfrm>
          <a:prstGeom prst="rect">
            <a:avLst/>
          </a:prstGeom>
        </p:spPr>
      </p:pic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15B15AFF-6009-4B95-58BA-F6D3C7C804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1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Rechteck 3">
            <a:extLst>
              <a:ext uri="{FF2B5EF4-FFF2-40B4-BE49-F238E27FC236}">
                <a16:creationId xmlns:a16="http://schemas.microsoft.com/office/drawing/2014/main" id="{684D6A0A-F199-A5A0-D7D3-17B60A038D29}"/>
              </a:ext>
            </a:extLst>
          </p:cNvPr>
          <p:cNvSpPr/>
          <p:nvPr/>
        </p:nvSpPr>
        <p:spPr>
          <a:xfrm>
            <a:off x="633789" y="1072248"/>
            <a:ext cx="7835989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usage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yp_test</a:t>
            </a:r>
            <a:r>
              <a:rPr lang="de-CH" sz="900" dirty="0">
                <a:latin typeface="Consolas" panose="020B0609020204030204" pitchFamily="49" charset="0"/>
              </a:rPr>
              <a:t> [-h]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 -c CONFIG [-u RECEIVER_USERNAME] [-i RECEIVER_INSTANCE_NAME] [--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r>
              <a:rPr lang="de-CH" sz="900" dirty="0">
                <a:latin typeface="Consolas" panose="020B0609020204030204" pitchFamily="49" charset="0"/>
              </a:rPr>
              <a:t>] [--all] [--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OVERRIDE_TIMER] [-v] [-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[--tests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...]] [--list-tests]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YANG Push Test Suite (modular, </a:t>
            </a:r>
            <a:r>
              <a:rPr lang="de-CH" sz="900" dirty="0" err="1">
                <a:latin typeface="Consolas" panose="020B0609020204030204" pitchFamily="49" charset="0"/>
              </a:rPr>
              <a:t>multivendor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version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optional </a:t>
            </a:r>
            <a:r>
              <a:rPr lang="de-CH" sz="900" dirty="0" err="1">
                <a:latin typeface="Consolas" panose="020B0609020204030204" pitchFamily="49" charset="0"/>
              </a:rPr>
              <a:t>arguments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-h,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           </a:t>
            </a:r>
            <a:r>
              <a:rPr lang="de-CH" sz="900" dirty="0" err="1">
                <a:latin typeface="Consolas" panose="020B0609020204030204" pitchFamily="49" charset="0"/>
              </a:rPr>
              <a:t>show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this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message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Vendor </a:t>
            </a:r>
            <a:r>
              <a:rPr lang="de-CH" sz="900" dirty="0" err="1">
                <a:latin typeface="Consolas" panose="020B0609020204030204" pitchFamily="49" charset="0"/>
              </a:rPr>
              <a:t>name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: 6wind,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huawei_vrp_ne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-c CONFIG,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CONFIG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YAML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-u RECEIVER_USERNAME, --receiver-</a:t>
            </a:r>
            <a:r>
              <a:rPr lang="de-CH" sz="900" dirty="0" err="1">
                <a:latin typeface="Consolas" panose="020B0609020204030204" pitchFamily="49" charset="0"/>
              </a:rPr>
              <a:t>username</a:t>
            </a:r>
            <a:r>
              <a:rPr lang="de-CH" sz="900" dirty="0">
                <a:latin typeface="Consolas" panose="020B0609020204030204" pitchFamily="49" charset="0"/>
              </a:rPr>
              <a:t> RECEIVER_USERNAME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</a:t>
            </a:r>
            <a:r>
              <a:rPr lang="de-CH" sz="900" dirty="0" err="1">
                <a:latin typeface="Consolas" panose="020B0609020204030204" pitchFamily="49" charset="0"/>
              </a:rPr>
              <a:t>user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used</a:t>
            </a:r>
            <a:r>
              <a:rPr lang="de-CH" sz="900" dirty="0">
                <a:latin typeface="Consolas" panose="020B0609020204030204" pitchFamily="49" charset="0"/>
              </a:rPr>
              <a:t> for SSH </a:t>
            </a:r>
            <a:r>
              <a:rPr lang="de-CH" sz="900" dirty="0" err="1">
                <a:latin typeface="Consolas" panose="020B0609020204030204" pitchFamily="49" charset="0"/>
              </a:rPr>
              <a:t>connection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-i RECEIVER_INSTANCE_NAME, --receiver-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RECEIVER_INSTANCE_NAME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YANG-Push </a:t>
            </a:r>
            <a:r>
              <a:rPr lang="de-CH" sz="900" dirty="0" err="1">
                <a:latin typeface="Consolas" panose="020B0609020204030204" pitchFamily="49" charset="0"/>
              </a:rPr>
              <a:t>receiver</a:t>
            </a:r>
            <a:r>
              <a:rPr lang="de-CH" sz="900" dirty="0">
                <a:latin typeface="Consolas" panose="020B0609020204030204" pitchFamily="49" charset="0"/>
              </a:rPr>
              <a:t>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--all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-v, --verbose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, --</a:t>
            </a:r>
            <a:r>
              <a:rPr lang="de-CH" sz="900" dirty="0" err="1">
                <a:latin typeface="Consolas" panose="020B0609020204030204" pitchFamily="49" charset="0"/>
              </a:rPr>
              <a:t>very_verbose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Select </a:t>
            </a:r>
            <a:r>
              <a:rPr lang="de-CH" sz="900" dirty="0" err="1">
                <a:latin typeface="Consolas" panose="020B0609020204030204" pitchFamily="49" charset="0"/>
              </a:rPr>
              <a:t>one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more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run</a:t>
            </a:r>
            <a:r>
              <a:rPr lang="de-CH" sz="900" dirty="0">
                <a:latin typeface="Consolas" panose="020B0609020204030204" pitchFamily="49" charset="0"/>
              </a:rPr>
              <a:t> in </a:t>
            </a:r>
            <a:r>
              <a:rPr lang="de-CH" sz="900" dirty="0" err="1">
                <a:latin typeface="Consolas" panose="020B0609020204030204" pitchFamily="49" charset="0"/>
              </a:rPr>
              <a:t>order</a:t>
            </a:r>
            <a:r>
              <a:rPr lang="de-CH" sz="900" dirty="0">
                <a:latin typeface="Consolas" panose="020B0609020204030204" pitchFamily="49" charset="0"/>
              </a:rPr>
              <a:t>. Use --list-tests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--list-tests          List all </a:t>
            </a:r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then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enjoy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EFCFFF90-EB6C-986C-54A4-70DD2048BAF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2902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3012260A-325D-FC59-FE12-91355A77D08C}"/>
              </a:ext>
            </a:extLst>
          </p:cNvPr>
          <p:cNvSpPr/>
          <p:nvPr/>
        </p:nvSpPr>
        <p:spPr>
          <a:xfrm>
            <a:off x="633790" y="1072249"/>
            <a:ext cx="7205285" cy="37459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--list-tests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yangpush_delete_subsciptions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yangpush_delete_receivers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netconf_get_ietf_notification_capabilities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netconf_get_system_capabilities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netconf_get_yang_library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netconf_get_schema_ietf_notification_transport_capabilities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netconf_get_schema_ietf_udp_notif_transport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netconf_get_schema_ietf_yang_push_revision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netconf_get_schema_ietf_yp_notification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netconf_get_schema_ietf_yp_observation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netconf_get_schema_ietf_system_capabilities_yang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yangpush_add_receiver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yangpush_ietf_interface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yangpush_vendor_interface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netconf_get_schema_ietf_interfaces_yang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yangpush_get_subscriptions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yangpush_post_test_cleanup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MVP1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capabilities_sequence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E2A1D90E-A8CA-A0B2-E70E-B0E1D406115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1357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3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C84D12F9-3061-EEA0-7808-1A07043E5C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D0C5CC3C-D47E-A180-00A8-C95704DCC769}"/>
              </a:ext>
            </a:extLst>
          </p:cNvPr>
          <p:cNvSpPr/>
          <p:nvPr/>
        </p:nvSpPr>
        <p:spPr>
          <a:xfrm>
            <a:off x="633789" y="1072248"/>
            <a:ext cx="7233861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--tests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Running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hostname</a:t>
            </a:r>
            <a:r>
              <a:rPr lang="de-CH" sz="900" dirty="0">
                <a:latin typeface="Consolas" panose="020B0609020204030204" pitchFamily="49" charset="0"/>
              </a:rPr>
              <a:t>: 203.0.113.91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...</a:t>
            </a:r>
            <a:r>
              <a:rPr lang="de-CH" sz="900" dirty="0" err="1">
                <a:latin typeface="Consolas" panose="020B0609020204030204" pitchFamily="49" charset="0"/>
              </a:rPr>
              <a:t>Excempted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brevty</a:t>
            </a:r>
            <a:r>
              <a:rPr lang="de-CH" sz="900" dirty="0">
                <a:latin typeface="Consolas" panose="020B0609020204030204" pitchFamily="49" charset="0"/>
              </a:rPr>
              <a:t>...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--------------------------------------------------------------------------------</a:t>
            </a:r>
          </a:p>
          <a:p>
            <a:r>
              <a:rPr lang="de-CH" sz="900" dirty="0">
                <a:latin typeface="Consolas" panose="020B0609020204030204" pitchFamily="49" charset="0"/>
              </a:rPr>
              <a:t>=== Test 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Test                            | Status   | Duration   | Error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+=================================+==========+============+=============================================+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      | PASS     | 1.36s      |      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r>
              <a:rPr lang="de-CH" sz="900" dirty="0">
                <a:latin typeface="Consolas" panose="020B0609020204030204" pitchFamily="49" charset="0"/>
              </a:rPr>
              <a:t> | FAIL     | 0.02s      | </a:t>
            </a:r>
            <a:r>
              <a:rPr lang="de-CH" sz="900" dirty="0" err="1">
                <a:latin typeface="Consolas" panose="020B0609020204030204" pitchFamily="49" charset="0"/>
              </a:rPr>
              <a:t>Received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empty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response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get-ietf-sys</a:t>
            </a:r>
            <a:r>
              <a:rPr lang="de-CH" sz="900" dirty="0">
                <a:latin typeface="Consolas" panose="020B0609020204030204" pitchFamily="49" charset="0"/>
              </a:rPr>
              <a:t>...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Selected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 []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saved</a:t>
            </a:r>
            <a:r>
              <a:rPr lang="de-CH" sz="900" dirty="0">
                <a:latin typeface="Consolas" panose="020B0609020204030204" pitchFamily="49" charset="0"/>
              </a:rPr>
              <a:t> in ./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/ipf-zbl1327-r-daisy-91_cisco_iosxr_20250627_201714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directory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tree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ipf-zbl1327-r-daisy-91_cisco_iosxr_20250627_201714/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stdout.log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yp_config_backup.xml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get-discover-yang.txt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yp_test.log</a:t>
            </a:r>
          </a:p>
        </p:txBody>
      </p:sp>
    </p:spTree>
    <p:extLst>
      <p:ext uri="{BB962C8B-B14F-4D97-AF65-F5344CB8AC3E}">
        <p14:creationId xmlns:p14="http://schemas.microsoft.com/office/powerpoint/2010/main" val="3287642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Rob Wilton – Cisco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300" dirty="0"/>
              <a:t>Nick Corran – Cisco </a:t>
            </a:r>
            <a:r>
              <a:rPr lang="en" sz="1300" dirty="0"/>
              <a:t>(remote)</a:t>
            </a:r>
            <a:endParaRPr lang="de-CH"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Emma Rankin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Mathew Green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Samuel Gauthier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Jérémie Leska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Liu Bin – Huawei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Benoit Claise – Huawei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 err="1"/>
              <a:t>Jiale</a:t>
            </a:r>
            <a:r>
              <a:rPr lang="it-IT" sz="1300" dirty="0"/>
              <a:t> Li 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Jian Ping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Xiao Chen</a:t>
            </a:r>
            <a:r>
              <a:rPr lang="en" sz="1300" dirty="0"/>
              <a:t>– Huawei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Paolo Lucente – Pmacct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Holger Keller – DT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Nils Warnke - DT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Alex Huang-Feng – INSA Lyon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Yannick Buchs – Swisscom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Thomas Graf – Swisscom</a:t>
            </a:r>
            <a:endParaRPr sz="1300" dirty="0"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1D676D24-1A12-4C95-B2C4-5ACCB5B3F323" descr="IMG_4866.JPG">
            <a:extLst>
              <a:ext uri="{FF2B5EF4-FFF2-40B4-BE49-F238E27FC236}">
                <a16:creationId xmlns:a16="http://schemas.microsoft.com/office/drawing/2014/main" id="{DEF6E705-D3F7-6DDA-9161-BB00BF7C8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247" y="1146330"/>
            <a:ext cx="4232518" cy="317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1508</Words>
  <Application>Microsoft Office PowerPoint</Application>
  <PresentationFormat>On-screen Show (16:9)</PresentationFormat>
  <Paragraphs>211</Paragraphs>
  <Slides>10</Slides>
  <Notes>9</Notes>
  <HiddenSlides>4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Times New Roman</vt:lpstr>
      <vt:lpstr>Calibri</vt:lpstr>
      <vt:lpstr>Consolas</vt:lpstr>
      <vt:lpstr>Courier New</vt:lpstr>
      <vt:lpstr>TheSans Swisscom Light (Body)</vt:lpstr>
      <vt:lpstr>Helvetica Neue</vt:lpstr>
      <vt:lpstr>Arial</vt:lpstr>
      <vt:lpstr>Calibri Light</vt:lpstr>
      <vt:lpstr>Noto Sans Symbols</vt:lpstr>
      <vt:lpstr>Simple Light</vt:lpstr>
      <vt:lpstr>Office Theme</vt:lpstr>
      <vt:lpstr>1_Office Theme</vt:lpstr>
      <vt:lpstr>Validate Configured Subscription YANG-Push Publisher Implementations IETF 123 Hackathon, July 19-20th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</vt:lpstr>
      <vt:lpstr>PowerPoint Presentation</vt:lpstr>
      <vt:lpstr>PowerPoint Presentation</vt:lpstr>
      <vt:lpstr>PowerPoint Presentation</vt:lpstr>
      <vt:lpstr>PowerPoint Presentation</vt:lpstr>
      <vt:lpstr>Thanks to…</vt:lpstr>
      <vt:lpstr>State of the Union From data mess to data mesh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SCS-INI-NET-VNC-E2E</cp:lastModifiedBy>
  <cp:revision>5</cp:revision>
  <dcterms:modified xsi:type="dcterms:W3CDTF">2025-07-16T07:11:52Z</dcterms:modified>
</cp:coreProperties>
</file>